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0e7985d7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0e7985d7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13f84737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13f84737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0a63519ce_0_2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30a63519ce_0_2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0a63519ce_0_2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0a63519ce_0_2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0a63519ce_0_2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0a63519ce_0_2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 -&gt;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0a63519ce_0_2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0a63519ce_0_2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0a63519ce_0_2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0a63519ce_0_2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0a63519ce_0_2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30a63519ce_0_2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0a63519ce_0_2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30a63519ce_0_2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0a63519ce_0_2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0a63519ce_0_2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0a63519ce_0_2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0a63519ce_0_2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0a63519ce_0_2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0a63519ce_0_2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0e7985d7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0e7985d7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introduce ourselves.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0e7985d7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0e7985d7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0a63519ce_0_2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0a63519ce_0_2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Blago: Food will bring up wine recommendations.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Gellert: Vice versa with wine, which will bring up food recommendations.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Bronwen: More affordable and premium wines are shown.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0a63519ce_0_2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0a63519ce_0_2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0a63519ce_0_2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0a63519ce_0_2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0a63519ce_0_2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0a63519ce_0_2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 01, 02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 03 -&gt;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 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0a63519ce_0_2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0a63519ce_0_2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Blago: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Gellert: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Bronwen: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68563" y="989875"/>
            <a:ext cx="5340300" cy="1517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64125" y="3865275"/>
            <a:ext cx="4618200" cy="468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6EE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248375" y="-367850"/>
            <a:ext cx="2782898" cy="33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6062675" y="1972475"/>
            <a:ext cx="3138600" cy="5272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7117899" y="852825"/>
            <a:ext cx="1848726" cy="2236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6329425" y="1870175"/>
            <a:ext cx="3138600" cy="52722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">
            <a:off x="6614404" y="2876501"/>
            <a:ext cx="1272993" cy="132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162" y="949575"/>
            <a:ext cx="2337624" cy="38546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2426850" y="1380375"/>
            <a:ext cx="4290300" cy="161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2426850" y="3081725"/>
            <a:ext cx="4290300" cy="485400"/>
          </a:xfrm>
          <a:prstGeom prst="rect">
            <a:avLst/>
          </a:prstGeom>
          <a:solidFill>
            <a:schemeClr val="accent1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3810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 flipH="1">
            <a:off x="-1977568" y="777022"/>
            <a:ext cx="3948600" cy="3948900"/>
          </a:xfrm>
          <a:prstGeom prst="pie">
            <a:avLst>
              <a:gd fmla="val 5381710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-2169073" y="417578"/>
            <a:ext cx="3948600" cy="3948900"/>
          </a:xfrm>
          <a:prstGeom prst="pie">
            <a:avLst>
              <a:gd fmla="val 5381710" name="adj1"/>
              <a:gd fmla="val 1620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7600" y="2037474"/>
            <a:ext cx="2431737" cy="40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359008" y="268600"/>
            <a:ext cx="2620590" cy="31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975" y="2899150"/>
            <a:ext cx="1643500" cy="17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2086451" y="30751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5534176" y="17128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5534176" y="307440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type="title"/>
          </p:nvPr>
        </p:nvSpPr>
        <p:spPr>
          <a:xfrm>
            <a:off x="1070100" y="3076050"/>
            <a:ext cx="890100" cy="92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2086451" y="20976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>
            <a:off x="5534176" y="20976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2086451" y="34599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7" type="subTitle"/>
          </p:nvPr>
        </p:nvSpPr>
        <p:spPr>
          <a:xfrm>
            <a:off x="5534176" y="34599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8" type="title"/>
          </p:nvPr>
        </p:nvSpPr>
        <p:spPr>
          <a:xfrm>
            <a:off x="717750" y="539500"/>
            <a:ext cx="7708500" cy="66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1" name="Google Shape;8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4950" y="3799775"/>
            <a:ext cx="1617726" cy="1466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57" y="4350450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" name="Google Shape;83;p13"/>
          <p:cNvSpPr/>
          <p:nvPr/>
        </p:nvSpPr>
        <p:spPr>
          <a:xfrm>
            <a:off x="8299525" y="3799775"/>
            <a:ext cx="1617600" cy="1617600"/>
          </a:xfrm>
          <a:prstGeom prst="pie">
            <a:avLst>
              <a:gd fmla="val 5381710" name="adj1"/>
              <a:gd fmla="val 16200000" name="adj2"/>
            </a:avLst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8377975" y="3639950"/>
            <a:ext cx="1617600" cy="1617600"/>
          </a:xfrm>
          <a:prstGeom prst="pie">
            <a:avLst>
              <a:gd fmla="val 5381710" name="adj1"/>
              <a:gd fmla="val 1620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8124944" y="4322226"/>
            <a:ext cx="61166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hasCustomPrompt="1" idx="9" type="title"/>
          </p:nvPr>
        </p:nvSpPr>
        <p:spPr>
          <a:xfrm>
            <a:off x="1070100" y="1725450"/>
            <a:ext cx="891600" cy="92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13" type="title"/>
          </p:nvPr>
        </p:nvSpPr>
        <p:spPr>
          <a:xfrm>
            <a:off x="4523225" y="1725450"/>
            <a:ext cx="890100" cy="92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4" type="title"/>
          </p:nvPr>
        </p:nvSpPr>
        <p:spPr>
          <a:xfrm>
            <a:off x="4521700" y="3076050"/>
            <a:ext cx="890100" cy="92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5" type="subTitle"/>
          </p:nvPr>
        </p:nvSpPr>
        <p:spPr>
          <a:xfrm>
            <a:off x="2086451" y="17128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 ">
  <p:cSld name="ONE_COLUMN_TEXT_1_1"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722375" y="1389600"/>
            <a:ext cx="4281300" cy="31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 rot="6207446">
            <a:off x="-933336" y="4128651"/>
            <a:ext cx="1798314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hasCustomPrompt="1" type="title"/>
          </p:nvPr>
        </p:nvSpPr>
        <p:spPr>
          <a:xfrm>
            <a:off x="2485499" y="617675"/>
            <a:ext cx="4173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35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2485499" y="1281274"/>
            <a:ext cx="4173000" cy="4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hasCustomPrompt="1" idx="2" type="title"/>
          </p:nvPr>
        </p:nvSpPr>
        <p:spPr>
          <a:xfrm>
            <a:off x="2485499" y="3408524"/>
            <a:ext cx="4173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35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/>
          <p:nvPr>
            <p:ph idx="3" type="subTitle"/>
          </p:nvPr>
        </p:nvSpPr>
        <p:spPr>
          <a:xfrm>
            <a:off x="2485499" y="4072125"/>
            <a:ext cx="4173000" cy="4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hasCustomPrompt="1" idx="4" type="title"/>
          </p:nvPr>
        </p:nvSpPr>
        <p:spPr>
          <a:xfrm>
            <a:off x="2485501" y="2013099"/>
            <a:ext cx="4173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35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/>
          <p:nvPr>
            <p:ph idx="5" type="subTitle"/>
          </p:nvPr>
        </p:nvSpPr>
        <p:spPr>
          <a:xfrm>
            <a:off x="2485501" y="2676700"/>
            <a:ext cx="4173000" cy="4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25" y="539501"/>
            <a:ext cx="1455273" cy="151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928450" y="2037399"/>
            <a:ext cx="427951" cy="45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608601" y="1869699"/>
            <a:ext cx="283351" cy="3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346953" y="1888101"/>
            <a:ext cx="205675" cy="19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2472475" y="3567200"/>
            <a:ext cx="59088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2360125" y="853350"/>
            <a:ext cx="6133500" cy="2673600"/>
          </a:xfrm>
          <a:prstGeom prst="rect">
            <a:avLst/>
          </a:prstGeom>
          <a:solidFill>
            <a:schemeClr val="accent1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8" name="Google Shape;108;p1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flipH="1" rot="2700002">
            <a:off x="-959549" y="-922500"/>
            <a:ext cx="4132175" cy="26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flipH="1" rot="-6441188">
            <a:off x="7715875" y="-1021007"/>
            <a:ext cx="2605782" cy="257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 flipH="1">
            <a:off x="-959560" y="1610562"/>
            <a:ext cx="3114600" cy="4635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 flipH="1">
            <a:off x="-1242438" y="1571175"/>
            <a:ext cx="3114600" cy="46353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3">
    <p:bg>
      <p:bgPr>
        <a:solidFill>
          <a:schemeClr val="accen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717756" y="22518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2" type="subTitle"/>
          </p:nvPr>
        </p:nvSpPr>
        <p:spPr>
          <a:xfrm>
            <a:off x="3308095" y="225185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3" type="subTitle"/>
          </p:nvPr>
        </p:nvSpPr>
        <p:spPr>
          <a:xfrm>
            <a:off x="5904675" y="225185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4" type="subTitle"/>
          </p:nvPr>
        </p:nvSpPr>
        <p:spPr>
          <a:xfrm>
            <a:off x="717756" y="37816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5" type="subTitle"/>
          </p:nvPr>
        </p:nvSpPr>
        <p:spPr>
          <a:xfrm>
            <a:off x="3309633" y="378165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6" type="subTitle"/>
          </p:nvPr>
        </p:nvSpPr>
        <p:spPr>
          <a:xfrm>
            <a:off x="5906512" y="37816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722375" y="539500"/>
            <a:ext cx="77082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1522500" y="324374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43278" y="3574015"/>
            <a:ext cx="1390005" cy="13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351759">
            <a:off x="7915810" y="4078977"/>
            <a:ext cx="1182679" cy="12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7" type="subTitle"/>
          </p:nvPr>
        </p:nvSpPr>
        <p:spPr>
          <a:xfrm>
            <a:off x="711675" y="1701100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ilda Display"/>
              <a:buAutoNum type="alphaU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lpha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roman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rabi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lpha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roman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rabi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lpha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roman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8" type="subTitle"/>
          </p:nvPr>
        </p:nvSpPr>
        <p:spPr>
          <a:xfrm>
            <a:off x="722375" y="3247225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9" type="subTitle"/>
          </p:nvPr>
        </p:nvSpPr>
        <p:spPr>
          <a:xfrm>
            <a:off x="3309263" y="1701100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3" type="subTitle"/>
          </p:nvPr>
        </p:nvSpPr>
        <p:spPr>
          <a:xfrm>
            <a:off x="3319963" y="3247225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14" type="subTitle"/>
          </p:nvPr>
        </p:nvSpPr>
        <p:spPr>
          <a:xfrm>
            <a:off x="5897275" y="1701100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15" type="subTitle"/>
          </p:nvPr>
        </p:nvSpPr>
        <p:spPr>
          <a:xfrm>
            <a:off x="5907975" y="3247225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TITLE_ONLY_1_1_2">
    <p:bg>
      <p:bgPr>
        <a:solidFill>
          <a:schemeClr val="accen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721094" y="3241050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2" type="subTitle"/>
          </p:nvPr>
        </p:nvSpPr>
        <p:spPr>
          <a:xfrm>
            <a:off x="3496350" y="3241050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3" type="subTitle"/>
          </p:nvPr>
        </p:nvSpPr>
        <p:spPr>
          <a:xfrm>
            <a:off x="6270194" y="3241050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34" name="Google Shape;134;p1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3302883">
            <a:off x="-176787" y="3797575"/>
            <a:ext cx="1798314" cy="17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8215344" y="4400063"/>
            <a:ext cx="6116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51739">
            <a:off x="3215766" y="3883960"/>
            <a:ext cx="1390006" cy="13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0016">
            <a:off x="4063632" y="4135725"/>
            <a:ext cx="1182678" cy="123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5682" y="4398325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" name="Google Shape;139;p18"/>
          <p:cNvSpPr txBox="1"/>
          <p:nvPr>
            <p:ph idx="4" type="subTitle"/>
          </p:nvPr>
        </p:nvSpPr>
        <p:spPr>
          <a:xfrm>
            <a:off x="722375" y="27046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5" type="subTitle"/>
          </p:nvPr>
        </p:nvSpPr>
        <p:spPr>
          <a:xfrm>
            <a:off x="3496350" y="27046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6" type="subTitle"/>
          </p:nvPr>
        </p:nvSpPr>
        <p:spPr>
          <a:xfrm>
            <a:off x="6270325" y="27046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3">
    <p:bg>
      <p:bgPr>
        <a:solidFill>
          <a:schemeClr val="accen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3331325" y="1788225"/>
            <a:ext cx="2490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2" type="subTitle"/>
          </p:nvPr>
        </p:nvSpPr>
        <p:spPr>
          <a:xfrm>
            <a:off x="3331325" y="3158175"/>
            <a:ext cx="2490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3" type="subTitle"/>
          </p:nvPr>
        </p:nvSpPr>
        <p:spPr>
          <a:xfrm>
            <a:off x="1828475" y="2325375"/>
            <a:ext cx="5496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4" type="subTitle"/>
          </p:nvPr>
        </p:nvSpPr>
        <p:spPr>
          <a:xfrm>
            <a:off x="1828475" y="3695325"/>
            <a:ext cx="5496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48" name="Google Shape;14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1351740">
            <a:off x="97882" y="3238768"/>
            <a:ext cx="1322333" cy="1375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15" y="3962800"/>
            <a:ext cx="2304209" cy="12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 flipH="1">
            <a:off x="7569250" y="3196397"/>
            <a:ext cx="2490599" cy="189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4">
    <p:bg>
      <p:bgPr>
        <a:solidFill>
          <a:schemeClr val="accen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880575" y="2419075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2" type="subTitle"/>
          </p:nvPr>
        </p:nvSpPr>
        <p:spPr>
          <a:xfrm>
            <a:off x="6052850" y="2419075"/>
            <a:ext cx="2149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b="1" sz="35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pic>
        <p:nvPicPr>
          <p:cNvPr id="155" name="Google Shape;155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-5400000">
            <a:off x="790865" y="4408224"/>
            <a:ext cx="427974" cy="40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-5400000">
            <a:off x="530187" y="4659529"/>
            <a:ext cx="283351" cy="2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-5400000">
            <a:off x="289428" y="4657051"/>
            <a:ext cx="205675" cy="1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0799996">
            <a:off x="6724127" y="3651675"/>
            <a:ext cx="2681377" cy="24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3" type="subTitle"/>
          </p:nvPr>
        </p:nvSpPr>
        <p:spPr>
          <a:xfrm>
            <a:off x="884944" y="29611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6052850" y="2961175"/>
            <a:ext cx="214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2635288" y="1238400"/>
            <a:ext cx="475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800">
                <a:solidFill>
                  <a:schemeClr val="accent1"/>
                </a:solidFill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22375" y="1318788"/>
            <a:ext cx="15582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100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635288" y="2307875"/>
            <a:ext cx="4759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-278200" y="1783349"/>
            <a:ext cx="4238075" cy="4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5791525" y="3096089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058275" y="3031750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4_1">
    <p:bg>
      <p:bgPr>
        <a:solidFill>
          <a:schemeClr val="accen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b="1" sz="35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1" type="subTitle"/>
          </p:nvPr>
        </p:nvSpPr>
        <p:spPr>
          <a:xfrm>
            <a:off x="1932144" y="26340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2" type="subTitle"/>
          </p:nvPr>
        </p:nvSpPr>
        <p:spPr>
          <a:xfrm>
            <a:off x="5699775" y="26340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3" type="subTitle"/>
          </p:nvPr>
        </p:nvSpPr>
        <p:spPr>
          <a:xfrm>
            <a:off x="1932150" y="22600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4" type="subTitle"/>
          </p:nvPr>
        </p:nvSpPr>
        <p:spPr>
          <a:xfrm>
            <a:off x="5699775" y="2260050"/>
            <a:ext cx="2149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9">
    <p:bg>
      <p:bgPr>
        <a:solidFill>
          <a:schemeClr val="accen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1590823" y="2288451"/>
            <a:ext cx="2624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2"/>
          <p:cNvSpPr txBox="1"/>
          <p:nvPr>
            <p:ph idx="2" type="subTitle"/>
          </p:nvPr>
        </p:nvSpPr>
        <p:spPr>
          <a:xfrm>
            <a:off x="5674495" y="3630450"/>
            <a:ext cx="2627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3" type="subTitle"/>
          </p:nvPr>
        </p:nvSpPr>
        <p:spPr>
          <a:xfrm>
            <a:off x="5674480" y="2288451"/>
            <a:ext cx="2627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4" type="subTitle"/>
          </p:nvPr>
        </p:nvSpPr>
        <p:spPr>
          <a:xfrm>
            <a:off x="1590808" y="3628800"/>
            <a:ext cx="2621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73" name="Google Shape;173;p2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8846522">
            <a:off x="7184227" y="3245674"/>
            <a:ext cx="2681377" cy="24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>
            <p:ph idx="5" type="subTitle"/>
          </p:nvPr>
        </p:nvSpPr>
        <p:spPr>
          <a:xfrm>
            <a:off x="1589488" y="190370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6" type="subTitle"/>
          </p:nvPr>
        </p:nvSpPr>
        <p:spPr>
          <a:xfrm>
            <a:off x="1592163" y="324405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7" type="subTitle"/>
          </p:nvPr>
        </p:nvSpPr>
        <p:spPr>
          <a:xfrm>
            <a:off x="5674588" y="190295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77" name="Google Shape;177;p22"/>
          <p:cNvSpPr txBox="1"/>
          <p:nvPr>
            <p:ph idx="8" type="subTitle"/>
          </p:nvPr>
        </p:nvSpPr>
        <p:spPr>
          <a:xfrm>
            <a:off x="5677263" y="324330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4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80" name="Google Shape;180;p2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 rot="3050843">
            <a:off x="-933337" y="4128651"/>
            <a:ext cx="1798313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">
    <p:bg>
      <p:bgPr>
        <a:solidFill>
          <a:schemeClr val="accen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" name="Google Shape;183;p24"/>
          <p:cNvSpPr/>
          <p:nvPr/>
        </p:nvSpPr>
        <p:spPr>
          <a:xfrm flipH="1">
            <a:off x="989113" y="2713239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22363" y="2648900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4">
    <p:bg>
      <p:bgPr>
        <a:solidFill>
          <a:schemeClr val="accen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6">
    <p:bg>
      <p:bgPr>
        <a:solidFill>
          <a:schemeClr val="accen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89" name="Google Shape;189;p2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152750" y="3529622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4238" y="4017850"/>
            <a:ext cx="1018224" cy="105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7">
    <p:bg>
      <p:bgPr>
        <a:solidFill>
          <a:schemeClr val="accen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723475" y="539500"/>
            <a:ext cx="7706400" cy="669900"/>
          </a:xfrm>
          <a:prstGeom prst="rect">
            <a:avLst/>
          </a:prstGeom>
          <a:solidFill>
            <a:srgbClr val="551C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93" name="Google Shape;193;p2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 rot="3217596">
            <a:off x="-803326" y="3886573"/>
            <a:ext cx="2490599" cy="189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9">
    <p:bg>
      <p:bgPr>
        <a:solidFill>
          <a:schemeClr val="accen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96" name="Google Shape;19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375" y="3927876"/>
            <a:ext cx="1308908" cy="136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5">
            <a:off x="94377" y="4020855"/>
            <a:ext cx="990673" cy="97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8709900" y="4006500"/>
            <a:ext cx="246550" cy="2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0"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01" name="Google Shape;201;p2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-4125036">
            <a:off x="6645952" y="3384325"/>
            <a:ext cx="2681374" cy="24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81250" y="1816200"/>
            <a:ext cx="246550" cy="2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1">
    <p:bg>
      <p:bgPr>
        <a:solidFill>
          <a:schemeClr val="accen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05" name="Google Shape;20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3121" y="3978474"/>
            <a:ext cx="1397173" cy="145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2375" y="1216125"/>
            <a:ext cx="7708500" cy="614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2924" y="4088824"/>
            <a:ext cx="999400" cy="103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12">
    <p:bg>
      <p:bgPr>
        <a:solidFill>
          <a:schemeClr val="accen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3">
    <p:bg>
      <p:bgPr>
        <a:solidFill>
          <a:schemeClr val="accen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714025" y="530225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_2"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787275" y="991300"/>
            <a:ext cx="35928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" name="Google Shape;212;p33"/>
          <p:cNvSpPr txBox="1"/>
          <p:nvPr>
            <p:ph idx="1" type="subTitle"/>
          </p:nvPr>
        </p:nvSpPr>
        <p:spPr>
          <a:xfrm>
            <a:off x="787275" y="2804600"/>
            <a:ext cx="3592800" cy="1347600"/>
          </a:xfrm>
          <a:prstGeom prst="rect">
            <a:avLst/>
          </a:prstGeom>
          <a:solidFill>
            <a:schemeClr val="accent1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13" name="Google Shape;213;p3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7749161">
            <a:off x="-658453" y="-506490"/>
            <a:ext cx="2682663" cy="265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rot="2362595">
            <a:off x="8144510" y="630984"/>
            <a:ext cx="489401" cy="45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408750" y="734801"/>
            <a:ext cx="611649" cy="6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bg>
      <p:bgPr>
        <a:solidFill>
          <a:schemeClr val="dk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4003625" y="1499750"/>
            <a:ext cx="44271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4003675" y="2989050"/>
            <a:ext cx="4427100" cy="100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19" name="Google Shape;219;p34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6736724" y="-627975"/>
            <a:ext cx="2665275" cy="267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2">
    <p:bg>
      <p:bgPr>
        <a:solidFill>
          <a:schemeClr val="accen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222" name="Google Shape;222;p3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86125" y="3563404"/>
            <a:ext cx="2263151" cy="20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>
            <p:ph idx="1" type="subTitle"/>
          </p:nvPr>
        </p:nvSpPr>
        <p:spPr>
          <a:xfrm>
            <a:off x="713225" y="1380375"/>
            <a:ext cx="7717500" cy="26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2_2">
    <p:bg>
      <p:bgPr>
        <a:solidFill>
          <a:schemeClr val="accen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722375" y="1380375"/>
            <a:ext cx="37680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6" name="Google Shape;226;p36"/>
          <p:cNvSpPr txBox="1"/>
          <p:nvPr>
            <p:ph idx="2" type="subTitle"/>
          </p:nvPr>
        </p:nvSpPr>
        <p:spPr>
          <a:xfrm>
            <a:off x="4655850" y="1380375"/>
            <a:ext cx="37680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36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228" name="Google Shape;228;p3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89475" y="4306538"/>
            <a:ext cx="401424" cy="375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/>
          <p:nvPr/>
        </p:nvSpPr>
        <p:spPr>
          <a:xfrm>
            <a:off x="5917363" y="2836514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/>
          <p:nvPr/>
        </p:nvSpPr>
        <p:spPr>
          <a:xfrm>
            <a:off x="5608963" y="2836525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6789875" y="1626875"/>
            <a:ext cx="3378250" cy="30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2_1_1">
    <p:bg>
      <p:bgPr>
        <a:solidFill>
          <a:schemeClr val="accen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234" name="Google Shape;234;p3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6888325" y="353019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5">
            <a:off x="7788159" y="3805945"/>
            <a:ext cx="1468835" cy="1450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5806375" y="2302649"/>
            <a:ext cx="2624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SECTION_HEADER_1_1_1_2">
    <p:bg>
      <p:bgPr>
        <a:solidFill>
          <a:schemeClr val="dk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2433225" y="539500"/>
            <a:ext cx="4277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>
            <a:off x="2941938" y="1591500"/>
            <a:ext cx="32601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38"/>
          <p:cNvSpPr/>
          <p:nvPr/>
        </p:nvSpPr>
        <p:spPr>
          <a:xfrm flipH="1">
            <a:off x="-713550" y="1852825"/>
            <a:ext cx="3138600" cy="5272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/>
          <p:nvPr/>
        </p:nvSpPr>
        <p:spPr>
          <a:xfrm flipH="1">
            <a:off x="-980300" y="1750525"/>
            <a:ext cx="3138600" cy="52722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1098050" y="2856147"/>
            <a:ext cx="2490599" cy="189915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877288" y="3609600"/>
            <a:ext cx="3389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and infographics &amp; images 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accen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8179225" y="917225"/>
            <a:ext cx="503111" cy="47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8528571" y="1540774"/>
            <a:ext cx="224009" cy="2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1_1_2">
    <p:bg>
      <p:bgPr>
        <a:solidFill>
          <a:schemeClr val="accen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7340784" y="170022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" y="3269215"/>
            <a:ext cx="1390005" cy="13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51759">
            <a:off x="736294" y="3774177"/>
            <a:ext cx="1182679" cy="123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bg>
      <p:bgPr>
        <a:solidFill>
          <a:schemeClr val="dk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6888325" y="353019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5">
            <a:off x="7788159" y="3805945"/>
            <a:ext cx="1468835" cy="145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803475" y="2418325"/>
            <a:ext cx="2525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815475" y="2418325"/>
            <a:ext cx="2525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4815475" y="3031680"/>
            <a:ext cx="25257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1803475" y="3031669"/>
            <a:ext cx="25257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b="1" sz="35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7125" y="3574015"/>
            <a:ext cx="1390005" cy="13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51759">
            <a:off x="687670" y="4078977"/>
            <a:ext cx="1182679" cy="12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flipH="1" rot="-5400000">
            <a:off x="7124198" y="4267177"/>
            <a:ext cx="1835700" cy="1835700"/>
          </a:xfrm>
          <a:prstGeom prst="pie">
            <a:avLst>
              <a:gd fmla="val 5381710" name="adj1"/>
              <a:gd fmla="val 16200000" name="adj2"/>
            </a:avLst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flipH="1" rot="-5400000">
            <a:off x="6942833" y="4356199"/>
            <a:ext cx="1835700" cy="1835700"/>
          </a:xfrm>
          <a:prstGeom prst="pie">
            <a:avLst>
              <a:gd fmla="val 5381710" name="adj1"/>
              <a:gd fmla="val 1620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7770300" y="823997"/>
            <a:ext cx="2490599" cy="189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672775" y="1996575"/>
            <a:ext cx="4758000" cy="17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ri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8047819" y="4266788"/>
            <a:ext cx="61166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950975" y="1281750"/>
            <a:ext cx="4840200" cy="2226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>
            <a:off x="7000477" y="1230397"/>
            <a:ext cx="3948600" cy="3948900"/>
          </a:xfrm>
          <a:prstGeom prst="pie">
            <a:avLst>
              <a:gd fmla="val 5381710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191982" y="870953"/>
            <a:ext cx="3948600" cy="3948900"/>
          </a:xfrm>
          <a:prstGeom prst="pie">
            <a:avLst>
              <a:gd fmla="val 5381710" name="adj1"/>
              <a:gd fmla="val 1620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5562573" y="-1446125"/>
            <a:ext cx="3662424" cy="3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 rot="6207446">
            <a:off x="-555386" y="-195411"/>
            <a:ext cx="1798314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1316850" y="1331050"/>
            <a:ext cx="4045200" cy="91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9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1316850" y="2334725"/>
            <a:ext cx="4045200" cy="15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-2341495">
            <a:off x="527246" y="792579"/>
            <a:ext cx="826996" cy="77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25512" y="1880948"/>
            <a:ext cx="1257067" cy="117700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7435874" y="2009039"/>
            <a:ext cx="3170100" cy="3170100"/>
          </a:xfrm>
          <a:prstGeom prst="pie">
            <a:avLst>
              <a:gd fmla="val 5381710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7589616" y="1720474"/>
            <a:ext cx="3170100" cy="3170100"/>
          </a:xfrm>
          <a:prstGeom prst="pie">
            <a:avLst>
              <a:gd fmla="val 5381710" name="adj1"/>
              <a:gd fmla="val 1620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800" y="2745550"/>
            <a:ext cx="1687723" cy="175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859" y="3156976"/>
            <a:ext cx="2354488" cy="16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5884925" y="539500"/>
            <a:ext cx="2545500" cy="2571000"/>
          </a:xfrm>
          <a:prstGeom prst="rect">
            <a:avLst/>
          </a:prstGeom>
          <a:solidFill>
            <a:schemeClr val="accent1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latin typeface="Gilda Display"/>
                <a:ea typeface="Gilda Display"/>
                <a:cs typeface="Gilda Display"/>
                <a:sym typeface="Gilda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b="1"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2375" y="1246950"/>
            <a:ext cx="7708500" cy="3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spoonacular.com/food-ap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ctrTitle"/>
          </p:nvPr>
        </p:nvSpPr>
        <p:spPr>
          <a:xfrm>
            <a:off x="424800" y="1565850"/>
            <a:ext cx="5547900" cy="20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Wine &amp; Food Pairing</a:t>
            </a:r>
            <a:endParaRPr sz="6300"/>
          </a:p>
        </p:txBody>
      </p:sp>
      <p:sp>
        <p:nvSpPr>
          <p:cNvPr id="258" name="Google Shape;258;p41"/>
          <p:cNvSpPr txBox="1"/>
          <p:nvPr/>
        </p:nvSpPr>
        <p:spPr>
          <a:xfrm>
            <a:off x="475650" y="3577650"/>
            <a:ext cx="5446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rPr>
              <a:t>App</a:t>
            </a:r>
            <a:endParaRPr sz="17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475650" y="475225"/>
            <a:ext cx="5446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rPr>
              <a:t>The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pic>
        <p:nvPicPr>
          <p:cNvPr id="459" name="Google Shape;4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975" y="2899150"/>
            <a:ext cx="1643500" cy="17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51735">
            <a:off x="5988240" y="3505074"/>
            <a:ext cx="1411393" cy="139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3932" y="4006475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2" name="Google Shape;462;p50"/>
          <p:cNvSpPr txBox="1"/>
          <p:nvPr>
            <p:ph idx="1" type="subTitle"/>
          </p:nvPr>
        </p:nvSpPr>
        <p:spPr>
          <a:xfrm>
            <a:off x="1298700" y="1396775"/>
            <a:ext cx="2335500" cy="32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ilda Display"/>
                <a:ea typeface="Gilda Display"/>
                <a:cs typeface="Gilda Display"/>
                <a:sym typeface="Gilda Display"/>
              </a:rPr>
              <a:t>APIs:</a:t>
            </a:r>
            <a:endParaRPr b="1" sz="2000">
              <a:latin typeface="Gilda Display"/>
              <a:ea typeface="Gilda Display"/>
              <a:cs typeface="Gilda Display"/>
              <a:sym typeface="Gilda Display"/>
            </a:endParaRPr>
          </a:p>
          <a:p>
            <a:pPr indent="-304800" lvl="0" marL="457200" marR="508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374957"/>
                </a:solidFill>
              </a:rPr>
              <a:t>Spoontacular ‘Food Pairings’</a:t>
            </a:r>
            <a:endParaRPr>
              <a:solidFill>
                <a:srgbClr val="374957"/>
              </a:solidFill>
            </a:endParaRPr>
          </a:p>
          <a:p>
            <a:pPr indent="-304800" lvl="0" marL="457200" marR="50800" rtl="0" algn="l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>
                <a:solidFill>
                  <a:srgbClr val="374957"/>
                </a:solidFill>
              </a:rPr>
              <a:t>Spoontacular ‘Wine Reccomendations’</a:t>
            </a:r>
            <a:endParaRPr>
              <a:solidFill>
                <a:srgbClr val="374957"/>
              </a:solidFill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957"/>
              </a:solidFill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Other Resources: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mui.com/material-ui/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VScode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Netlify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Github</a:t>
            </a:r>
            <a:endParaRPr>
              <a:solidFill>
                <a:srgbClr val="374957"/>
              </a:solidFill>
            </a:endParaRPr>
          </a:p>
          <a:p>
            <a:pPr indent="-304800" lvl="0" marL="457200" marR="50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GoogleSlides</a:t>
            </a:r>
            <a:endParaRPr/>
          </a:p>
          <a:p>
            <a:pPr indent="-31750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SlidesGo</a:t>
            </a:r>
            <a:endParaRPr sz="1600"/>
          </a:p>
        </p:txBody>
      </p:sp>
      <p:sp>
        <p:nvSpPr>
          <p:cNvPr id="463" name="Google Shape;463;p50"/>
          <p:cNvSpPr txBox="1"/>
          <p:nvPr>
            <p:ph idx="2" type="subTitle"/>
          </p:nvPr>
        </p:nvSpPr>
        <p:spPr>
          <a:xfrm>
            <a:off x="4982100" y="1396775"/>
            <a:ext cx="3768000" cy="32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ilda Display"/>
                <a:ea typeface="Gilda Display"/>
                <a:cs typeface="Gilda Display"/>
                <a:sym typeface="Gilda Display"/>
              </a:rPr>
              <a:t>Pictures, Icons &amp; Badges:</a:t>
            </a:r>
            <a:endParaRPr b="1" sz="2000">
              <a:latin typeface="Gilda Display"/>
              <a:ea typeface="Gilda Display"/>
              <a:cs typeface="Gilda Display"/>
              <a:sym typeface="Gilda Displ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Shields.io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Pexels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Lordicon Icons</a:t>
            </a:r>
            <a:endParaRPr/>
          </a:p>
        </p:txBody>
      </p:sp>
      <p:sp>
        <p:nvSpPr>
          <p:cNvPr id="464" name="Google Shape;464;p50"/>
          <p:cNvSpPr txBox="1"/>
          <p:nvPr/>
        </p:nvSpPr>
        <p:spPr>
          <a:xfrm>
            <a:off x="3405825" y="3122813"/>
            <a:ext cx="220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ReactQuery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React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465" name="Google Shape;465;p50"/>
          <p:cNvGrpSpPr/>
          <p:nvPr/>
        </p:nvGrpSpPr>
        <p:grpSpPr>
          <a:xfrm>
            <a:off x="852010" y="1483979"/>
            <a:ext cx="446689" cy="446689"/>
            <a:chOff x="3332100" y="2556200"/>
            <a:chExt cx="377750" cy="377750"/>
          </a:xfrm>
        </p:grpSpPr>
        <p:sp>
          <p:nvSpPr>
            <p:cNvPr id="466" name="Google Shape;466;p50"/>
            <p:cNvSpPr/>
            <p:nvPr/>
          </p:nvSpPr>
          <p:spPr>
            <a:xfrm>
              <a:off x="3513450" y="2630950"/>
              <a:ext cx="15350" cy="14725"/>
            </a:xfrm>
            <a:custGeom>
              <a:rect b="b" l="l" r="r" t="t"/>
              <a:pathLst>
                <a:path extrusionOk="0" h="589" w="614">
                  <a:moveTo>
                    <a:pt x="295" y="0"/>
                  </a:moveTo>
                  <a:cubicBezTo>
                    <a:pt x="135" y="0"/>
                    <a:pt x="0" y="123"/>
                    <a:pt x="0" y="295"/>
                  </a:cubicBezTo>
                  <a:cubicBezTo>
                    <a:pt x="0" y="454"/>
                    <a:pt x="135" y="589"/>
                    <a:pt x="295" y="589"/>
                  </a:cubicBezTo>
                  <a:lnTo>
                    <a:pt x="307" y="589"/>
                  </a:lnTo>
                  <a:cubicBezTo>
                    <a:pt x="478" y="589"/>
                    <a:pt x="613" y="454"/>
                    <a:pt x="613" y="295"/>
                  </a:cubicBezTo>
                  <a:cubicBezTo>
                    <a:pt x="613" y="123"/>
                    <a:pt x="478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3332100" y="2556200"/>
              <a:ext cx="377750" cy="377750"/>
            </a:xfrm>
            <a:custGeom>
              <a:rect b="b" l="l" r="r" t="t"/>
              <a:pathLst>
                <a:path extrusionOk="0" h="15110" w="15110">
                  <a:moveTo>
                    <a:pt x="2267" y="1814"/>
                  </a:moveTo>
                  <a:lnTo>
                    <a:pt x="2267" y="3566"/>
                  </a:lnTo>
                  <a:cubicBezTo>
                    <a:pt x="1642" y="3713"/>
                    <a:pt x="1079" y="3897"/>
                    <a:pt x="589" y="4093"/>
                  </a:cubicBezTo>
                  <a:lnTo>
                    <a:pt x="589" y="2990"/>
                  </a:lnTo>
                  <a:cubicBezTo>
                    <a:pt x="1054" y="2537"/>
                    <a:pt x="1618" y="2145"/>
                    <a:pt x="2267" y="1814"/>
                  </a:cubicBezTo>
                  <a:close/>
                  <a:moveTo>
                    <a:pt x="12830" y="1802"/>
                  </a:moveTo>
                  <a:cubicBezTo>
                    <a:pt x="13479" y="2145"/>
                    <a:pt x="14043" y="2537"/>
                    <a:pt x="14521" y="2990"/>
                  </a:cubicBezTo>
                  <a:lnTo>
                    <a:pt x="14521" y="4093"/>
                  </a:lnTo>
                  <a:cubicBezTo>
                    <a:pt x="14031" y="3897"/>
                    <a:pt x="13467" y="3713"/>
                    <a:pt x="12830" y="3566"/>
                  </a:cubicBezTo>
                  <a:lnTo>
                    <a:pt x="12830" y="1802"/>
                  </a:lnTo>
                  <a:close/>
                  <a:moveTo>
                    <a:pt x="2267" y="4167"/>
                  </a:moveTo>
                  <a:lnTo>
                    <a:pt x="2267" y="5895"/>
                  </a:lnTo>
                  <a:lnTo>
                    <a:pt x="589" y="5895"/>
                  </a:lnTo>
                  <a:lnTo>
                    <a:pt x="589" y="4743"/>
                  </a:lnTo>
                  <a:cubicBezTo>
                    <a:pt x="1066" y="4522"/>
                    <a:pt x="1630" y="4338"/>
                    <a:pt x="2267" y="4167"/>
                  </a:cubicBezTo>
                  <a:close/>
                  <a:moveTo>
                    <a:pt x="7549" y="589"/>
                  </a:moveTo>
                  <a:cubicBezTo>
                    <a:pt x="8651" y="589"/>
                    <a:pt x="9717" y="723"/>
                    <a:pt x="10735" y="993"/>
                  </a:cubicBezTo>
                  <a:cubicBezTo>
                    <a:pt x="10735" y="1018"/>
                    <a:pt x="10735" y="1030"/>
                    <a:pt x="10735" y="1042"/>
                  </a:cubicBezTo>
                  <a:lnTo>
                    <a:pt x="10735" y="3186"/>
                  </a:lnTo>
                  <a:cubicBezTo>
                    <a:pt x="10220" y="3113"/>
                    <a:pt x="9681" y="3064"/>
                    <a:pt x="9142" y="3027"/>
                  </a:cubicBezTo>
                  <a:cubicBezTo>
                    <a:pt x="8970" y="3027"/>
                    <a:pt x="8835" y="3150"/>
                    <a:pt x="8823" y="3309"/>
                  </a:cubicBezTo>
                  <a:cubicBezTo>
                    <a:pt x="8811" y="3468"/>
                    <a:pt x="8945" y="3615"/>
                    <a:pt x="9105" y="3628"/>
                  </a:cubicBezTo>
                  <a:cubicBezTo>
                    <a:pt x="9656" y="3652"/>
                    <a:pt x="10208" y="3713"/>
                    <a:pt x="10735" y="3775"/>
                  </a:cubicBezTo>
                  <a:lnTo>
                    <a:pt x="10735" y="5895"/>
                  </a:lnTo>
                  <a:lnTo>
                    <a:pt x="4363" y="5895"/>
                  </a:lnTo>
                  <a:lnTo>
                    <a:pt x="4363" y="3775"/>
                  </a:lnTo>
                  <a:cubicBezTo>
                    <a:pt x="4963" y="3701"/>
                    <a:pt x="5576" y="3640"/>
                    <a:pt x="6201" y="3615"/>
                  </a:cubicBezTo>
                  <a:cubicBezTo>
                    <a:pt x="6360" y="3603"/>
                    <a:pt x="6495" y="3468"/>
                    <a:pt x="6483" y="3297"/>
                  </a:cubicBezTo>
                  <a:cubicBezTo>
                    <a:pt x="6471" y="3145"/>
                    <a:pt x="6348" y="3026"/>
                    <a:pt x="6198" y="3026"/>
                  </a:cubicBezTo>
                  <a:cubicBezTo>
                    <a:pt x="6191" y="3026"/>
                    <a:pt x="6184" y="3027"/>
                    <a:pt x="6176" y="3027"/>
                  </a:cubicBezTo>
                  <a:cubicBezTo>
                    <a:pt x="5551" y="3052"/>
                    <a:pt x="4951" y="3113"/>
                    <a:pt x="4363" y="3186"/>
                  </a:cubicBezTo>
                  <a:lnTo>
                    <a:pt x="4363" y="1042"/>
                  </a:lnTo>
                  <a:cubicBezTo>
                    <a:pt x="4363" y="1030"/>
                    <a:pt x="4363" y="1018"/>
                    <a:pt x="4363" y="993"/>
                  </a:cubicBezTo>
                  <a:cubicBezTo>
                    <a:pt x="5380" y="723"/>
                    <a:pt x="6446" y="589"/>
                    <a:pt x="7549" y="589"/>
                  </a:cubicBezTo>
                  <a:close/>
                  <a:moveTo>
                    <a:pt x="12830" y="4167"/>
                  </a:moveTo>
                  <a:cubicBezTo>
                    <a:pt x="13479" y="4338"/>
                    <a:pt x="14043" y="4522"/>
                    <a:pt x="14521" y="4743"/>
                  </a:cubicBezTo>
                  <a:lnTo>
                    <a:pt x="14521" y="5895"/>
                  </a:lnTo>
                  <a:lnTo>
                    <a:pt x="12830" y="5895"/>
                  </a:lnTo>
                  <a:lnTo>
                    <a:pt x="12830" y="4167"/>
                  </a:lnTo>
                  <a:close/>
                  <a:moveTo>
                    <a:pt x="2267" y="6495"/>
                  </a:moveTo>
                  <a:lnTo>
                    <a:pt x="2267" y="8223"/>
                  </a:lnTo>
                  <a:cubicBezTo>
                    <a:pt x="1630" y="8051"/>
                    <a:pt x="1066" y="7867"/>
                    <a:pt x="589" y="7647"/>
                  </a:cubicBezTo>
                  <a:lnTo>
                    <a:pt x="589" y="6495"/>
                  </a:lnTo>
                  <a:close/>
                  <a:moveTo>
                    <a:pt x="14521" y="6495"/>
                  </a:moveTo>
                  <a:lnTo>
                    <a:pt x="14521" y="7647"/>
                  </a:lnTo>
                  <a:cubicBezTo>
                    <a:pt x="14043" y="7867"/>
                    <a:pt x="13479" y="8051"/>
                    <a:pt x="12830" y="8223"/>
                  </a:cubicBezTo>
                  <a:lnTo>
                    <a:pt x="12830" y="6495"/>
                  </a:lnTo>
                  <a:close/>
                  <a:moveTo>
                    <a:pt x="10735" y="6495"/>
                  </a:moveTo>
                  <a:lnTo>
                    <a:pt x="10735" y="8615"/>
                  </a:lnTo>
                  <a:cubicBezTo>
                    <a:pt x="9717" y="8750"/>
                    <a:pt x="8651" y="8811"/>
                    <a:pt x="7549" y="8811"/>
                  </a:cubicBezTo>
                  <a:cubicBezTo>
                    <a:pt x="6446" y="8811"/>
                    <a:pt x="5380" y="8750"/>
                    <a:pt x="4363" y="8615"/>
                  </a:cubicBezTo>
                  <a:lnTo>
                    <a:pt x="4363" y="6495"/>
                  </a:lnTo>
                  <a:close/>
                  <a:moveTo>
                    <a:pt x="589" y="8296"/>
                  </a:moveTo>
                  <a:cubicBezTo>
                    <a:pt x="1079" y="8492"/>
                    <a:pt x="1642" y="8676"/>
                    <a:pt x="2267" y="8823"/>
                  </a:cubicBezTo>
                  <a:lnTo>
                    <a:pt x="2267" y="10575"/>
                  </a:lnTo>
                  <a:cubicBezTo>
                    <a:pt x="1630" y="10245"/>
                    <a:pt x="1054" y="9840"/>
                    <a:pt x="589" y="9399"/>
                  </a:cubicBezTo>
                  <a:lnTo>
                    <a:pt x="589" y="8296"/>
                  </a:lnTo>
                  <a:close/>
                  <a:moveTo>
                    <a:pt x="14521" y="8296"/>
                  </a:moveTo>
                  <a:lnTo>
                    <a:pt x="14521" y="9399"/>
                  </a:lnTo>
                  <a:cubicBezTo>
                    <a:pt x="14043" y="9840"/>
                    <a:pt x="13479" y="10245"/>
                    <a:pt x="12830" y="10588"/>
                  </a:cubicBezTo>
                  <a:lnTo>
                    <a:pt x="12830" y="8823"/>
                  </a:lnTo>
                  <a:cubicBezTo>
                    <a:pt x="13467" y="8676"/>
                    <a:pt x="14031" y="8492"/>
                    <a:pt x="14521" y="8296"/>
                  </a:cubicBezTo>
                  <a:close/>
                  <a:moveTo>
                    <a:pt x="3321" y="589"/>
                  </a:moveTo>
                  <a:cubicBezTo>
                    <a:pt x="3566" y="589"/>
                    <a:pt x="3774" y="797"/>
                    <a:pt x="3774" y="1042"/>
                  </a:cubicBezTo>
                  <a:lnTo>
                    <a:pt x="3774" y="10514"/>
                  </a:lnTo>
                  <a:cubicBezTo>
                    <a:pt x="3505" y="10588"/>
                    <a:pt x="3284" y="10759"/>
                    <a:pt x="3137" y="10980"/>
                  </a:cubicBezTo>
                  <a:cubicBezTo>
                    <a:pt x="3039" y="10943"/>
                    <a:pt x="2953" y="10906"/>
                    <a:pt x="2855" y="10870"/>
                  </a:cubicBezTo>
                  <a:lnTo>
                    <a:pt x="2855" y="1042"/>
                  </a:lnTo>
                  <a:cubicBezTo>
                    <a:pt x="2855" y="797"/>
                    <a:pt x="3064" y="589"/>
                    <a:pt x="3321" y="589"/>
                  </a:cubicBezTo>
                  <a:close/>
                  <a:moveTo>
                    <a:pt x="11788" y="589"/>
                  </a:moveTo>
                  <a:cubicBezTo>
                    <a:pt x="12033" y="589"/>
                    <a:pt x="12242" y="797"/>
                    <a:pt x="12242" y="1042"/>
                  </a:cubicBezTo>
                  <a:lnTo>
                    <a:pt x="12242" y="10870"/>
                  </a:lnTo>
                  <a:cubicBezTo>
                    <a:pt x="12156" y="10906"/>
                    <a:pt x="12058" y="10943"/>
                    <a:pt x="11972" y="10980"/>
                  </a:cubicBezTo>
                  <a:cubicBezTo>
                    <a:pt x="11825" y="10759"/>
                    <a:pt x="11592" y="10588"/>
                    <a:pt x="11323" y="10514"/>
                  </a:cubicBezTo>
                  <a:lnTo>
                    <a:pt x="11323" y="1042"/>
                  </a:lnTo>
                  <a:cubicBezTo>
                    <a:pt x="11323" y="797"/>
                    <a:pt x="11531" y="589"/>
                    <a:pt x="11788" y="589"/>
                  </a:cubicBezTo>
                  <a:close/>
                  <a:moveTo>
                    <a:pt x="4363" y="9203"/>
                  </a:moveTo>
                  <a:cubicBezTo>
                    <a:pt x="5380" y="9338"/>
                    <a:pt x="6458" y="9399"/>
                    <a:pt x="7549" y="9399"/>
                  </a:cubicBezTo>
                  <a:cubicBezTo>
                    <a:pt x="8651" y="9399"/>
                    <a:pt x="9717" y="9338"/>
                    <a:pt x="10735" y="9215"/>
                  </a:cubicBezTo>
                  <a:lnTo>
                    <a:pt x="10735" y="10514"/>
                  </a:lnTo>
                  <a:cubicBezTo>
                    <a:pt x="10269" y="10649"/>
                    <a:pt x="9914" y="11078"/>
                    <a:pt x="9914" y="11580"/>
                  </a:cubicBezTo>
                  <a:cubicBezTo>
                    <a:pt x="9142" y="11727"/>
                    <a:pt x="8357" y="11801"/>
                    <a:pt x="7549" y="11801"/>
                  </a:cubicBezTo>
                  <a:cubicBezTo>
                    <a:pt x="6752" y="11801"/>
                    <a:pt x="5956" y="11727"/>
                    <a:pt x="5196" y="11580"/>
                  </a:cubicBezTo>
                  <a:cubicBezTo>
                    <a:pt x="5184" y="11078"/>
                    <a:pt x="4841" y="10649"/>
                    <a:pt x="4363" y="10514"/>
                  </a:cubicBezTo>
                  <a:lnTo>
                    <a:pt x="4363" y="9203"/>
                  </a:lnTo>
                  <a:close/>
                  <a:moveTo>
                    <a:pt x="4069" y="11066"/>
                  </a:moveTo>
                  <a:cubicBezTo>
                    <a:pt x="4363" y="11066"/>
                    <a:pt x="4608" y="11298"/>
                    <a:pt x="4608" y="11592"/>
                  </a:cubicBezTo>
                  <a:lnTo>
                    <a:pt x="4608" y="12928"/>
                  </a:lnTo>
                  <a:lnTo>
                    <a:pt x="3542" y="12928"/>
                  </a:lnTo>
                  <a:lnTo>
                    <a:pt x="3542" y="11592"/>
                  </a:lnTo>
                  <a:cubicBezTo>
                    <a:pt x="3542" y="11298"/>
                    <a:pt x="3774" y="11066"/>
                    <a:pt x="4069" y="11066"/>
                  </a:cubicBezTo>
                  <a:close/>
                  <a:moveTo>
                    <a:pt x="9914" y="12181"/>
                  </a:moveTo>
                  <a:lnTo>
                    <a:pt x="9914" y="12928"/>
                  </a:lnTo>
                  <a:lnTo>
                    <a:pt x="5196" y="12928"/>
                  </a:lnTo>
                  <a:lnTo>
                    <a:pt x="5196" y="12181"/>
                  </a:lnTo>
                  <a:cubicBezTo>
                    <a:pt x="5956" y="12328"/>
                    <a:pt x="6752" y="12389"/>
                    <a:pt x="7549" y="12389"/>
                  </a:cubicBezTo>
                  <a:cubicBezTo>
                    <a:pt x="8357" y="12389"/>
                    <a:pt x="9142" y="12328"/>
                    <a:pt x="9914" y="12181"/>
                  </a:cubicBezTo>
                  <a:close/>
                  <a:moveTo>
                    <a:pt x="11029" y="11066"/>
                  </a:moveTo>
                  <a:cubicBezTo>
                    <a:pt x="11323" y="11066"/>
                    <a:pt x="11568" y="11298"/>
                    <a:pt x="11568" y="11592"/>
                  </a:cubicBezTo>
                  <a:lnTo>
                    <a:pt x="11568" y="12928"/>
                  </a:lnTo>
                  <a:lnTo>
                    <a:pt x="10502" y="12928"/>
                  </a:lnTo>
                  <a:lnTo>
                    <a:pt x="10502" y="11592"/>
                  </a:lnTo>
                  <a:cubicBezTo>
                    <a:pt x="10502" y="11298"/>
                    <a:pt x="10735" y="11066"/>
                    <a:pt x="11029" y="11066"/>
                  </a:cubicBezTo>
                  <a:close/>
                  <a:moveTo>
                    <a:pt x="3321" y="1"/>
                  </a:moveTo>
                  <a:cubicBezTo>
                    <a:pt x="2733" y="1"/>
                    <a:pt x="2267" y="466"/>
                    <a:pt x="2267" y="1042"/>
                  </a:cubicBezTo>
                  <a:lnTo>
                    <a:pt x="2267" y="1152"/>
                  </a:lnTo>
                  <a:cubicBezTo>
                    <a:pt x="1410" y="1557"/>
                    <a:pt x="687" y="2071"/>
                    <a:pt x="86" y="2647"/>
                  </a:cubicBezTo>
                  <a:cubicBezTo>
                    <a:pt x="25" y="2709"/>
                    <a:pt x="0" y="2782"/>
                    <a:pt x="0" y="2868"/>
                  </a:cubicBezTo>
                  <a:lnTo>
                    <a:pt x="0" y="9522"/>
                  </a:lnTo>
                  <a:cubicBezTo>
                    <a:pt x="0" y="9607"/>
                    <a:pt x="25" y="9681"/>
                    <a:pt x="86" y="9742"/>
                  </a:cubicBezTo>
                  <a:cubicBezTo>
                    <a:pt x="834" y="10465"/>
                    <a:pt x="1826" y="11090"/>
                    <a:pt x="2953" y="11543"/>
                  </a:cubicBezTo>
                  <a:cubicBezTo>
                    <a:pt x="2953" y="11568"/>
                    <a:pt x="2953" y="11580"/>
                    <a:pt x="2953" y="11592"/>
                  </a:cubicBezTo>
                  <a:lnTo>
                    <a:pt x="2953" y="12928"/>
                  </a:lnTo>
                  <a:lnTo>
                    <a:pt x="2684" y="12928"/>
                  </a:lnTo>
                  <a:cubicBezTo>
                    <a:pt x="1642" y="12928"/>
                    <a:pt x="797" y="13774"/>
                    <a:pt x="797" y="14815"/>
                  </a:cubicBezTo>
                  <a:cubicBezTo>
                    <a:pt x="797" y="14975"/>
                    <a:pt x="919" y="15109"/>
                    <a:pt x="1091" y="15109"/>
                  </a:cubicBezTo>
                  <a:lnTo>
                    <a:pt x="6507" y="15109"/>
                  </a:lnTo>
                  <a:cubicBezTo>
                    <a:pt x="6666" y="15109"/>
                    <a:pt x="6801" y="14975"/>
                    <a:pt x="6801" y="14815"/>
                  </a:cubicBezTo>
                  <a:cubicBezTo>
                    <a:pt x="6801" y="14656"/>
                    <a:pt x="6666" y="14521"/>
                    <a:pt x="6507" y="14521"/>
                  </a:cubicBezTo>
                  <a:lnTo>
                    <a:pt x="1422" y="14521"/>
                  </a:lnTo>
                  <a:cubicBezTo>
                    <a:pt x="1557" y="13945"/>
                    <a:pt x="2071" y="13516"/>
                    <a:pt x="2684" y="13516"/>
                  </a:cubicBezTo>
                  <a:lnTo>
                    <a:pt x="12426" y="13516"/>
                  </a:lnTo>
                  <a:cubicBezTo>
                    <a:pt x="13038" y="13516"/>
                    <a:pt x="13553" y="13945"/>
                    <a:pt x="13688" y="14521"/>
                  </a:cubicBezTo>
                  <a:lnTo>
                    <a:pt x="8713" y="14521"/>
                  </a:lnTo>
                  <a:cubicBezTo>
                    <a:pt x="8553" y="14521"/>
                    <a:pt x="8419" y="14656"/>
                    <a:pt x="8419" y="14815"/>
                  </a:cubicBezTo>
                  <a:cubicBezTo>
                    <a:pt x="8419" y="14975"/>
                    <a:pt x="8553" y="15109"/>
                    <a:pt x="8713" y="15109"/>
                  </a:cubicBezTo>
                  <a:lnTo>
                    <a:pt x="14018" y="15109"/>
                  </a:lnTo>
                  <a:cubicBezTo>
                    <a:pt x="14178" y="15109"/>
                    <a:pt x="14313" y="14975"/>
                    <a:pt x="14313" y="14815"/>
                  </a:cubicBezTo>
                  <a:cubicBezTo>
                    <a:pt x="14313" y="13774"/>
                    <a:pt x="13467" y="12928"/>
                    <a:pt x="12426" y="12928"/>
                  </a:cubicBezTo>
                  <a:lnTo>
                    <a:pt x="12156" y="12928"/>
                  </a:lnTo>
                  <a:lnTo>
                    <a:pt x="12156" y="11592"/>
                  </a:lnTo>
                  <a:cubicBezTo>
                    <a:pt x="12156" y="11580"/>
                    <a:pt x="12156" y="11568"/>
                    <a:pt x="12156" y="11543"/>
                  </a:cubicBezTo>
                  <a:cubicBezTo>
                    <a:pt x="13283" y="11090"/>
                    <a:pt x="14276" y="10477"/>
                    <a:pt x="15023" y="9742"/>
                  </a:cubicBezTo>
                  <a:cubicBezTo>
                    <a:pt x="15072" y="9681"/>
                    <a:pt x="15109" y="9607"/>
                    <a:pt x="15109" y="9522"/>
                  </a:cubicBezTo>
                  <a:lnTo>
                    <a:pt x="15109" y="2868"/>
                  </a:lnTo>
                  <a:cubicBezTo>
                    <a:pt x="15109" y="2782"/>
                    <a:pt x="15072" y="2709"/>
                    <a:pt x="15023" y="2647"/>
                  </a:cubicBezTo>
                  <a:cubicBezTo>
                    <a:pt x="14423" y="2071"/>
                    <a:pt x="13688" y="1557"/>
                    <a:pt x="12830" y="1140"/>
                  </a:cubicBezTo>
                  <a:lnTo>
                    <a:pt x="12830" y="1042"/>
                  </a:lnTo>
                  <a:cubicBezTo>
                    <a:pt x="12830" y="466"/>
                    <a:pt x="12364" y="1"/>
                    <a:pt x="11788" y="1"/>
                  </a:cubicBezTo>
                  <a:cubicBezTo>
                    <a:pt x="11433" y="1"/>
                    <a:pt x="11114" y="172"/>
                    <a:pt x="10931" y="442"/>
                  </a:cubicBezTo>
                  <a:cubicBezTo>
                    <a:pt x="9852" y="148"/>
                    <a:pt x="8725" y="1"/>
                    <a:pt x="7549" y="1"/>
                  </a:cubicBezTo>
                  <a:cubicBezTo>
                    <a:pt x="6384" y="1"/>
                    <a:pt x="5245" y="148"/>
                    <a:pt x="4167" y="442"/>
                  </a:cubicBezTo>
                  <a:cubicBezTo>
                    <a:pt x="3983" y="172"/>
                    <a:pt x="3664" y="1"/>
                    <a:pt x="3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3513450" y="2919225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5" y="0"/>
                  </a:moveTo>
                  <a:cubicBezTo>
                    <a:pt x="221" y="0"/>
                    <a:pt x="148" y="25"/>
                    <a:pt x="86" y="86"/>
                  </a:cubicBezTo>
                  <a:cubicBezTo>
                    <a:pt x="37" y="135"/>
                    <a:pt x="0" y="221"/>
                    <a:pt x="0" y="294"/>
                  </a:cubicBezTo>
                  <a:cubicBezTo>
                    <a:pt x="0" y="368"/>
                    <a:pt x="37" y="441"/>
                    <a:pt x="86" y="503"/>
                  </a:cubicBezTo>
                  <a:cubicBezTo>
                    <a:pt x="148" y="552"/>
                    <a:pt x="221" y="588"/>
                    <a:pt x="295" y="588"/>
                  </a:cubicBezTo>
                  <a:cubicBezTo>
                    <a:pt x="380" y="588"/>
                    <a:pt x="454" y="552"/>
                    <a:pt x="503" y="503"/>
                  </a:cubicBezTo>
                  <a:cubicBezTo>
                    <a:pt x="564" y="441"/>
                    <a:pt x="589" y="368"/>
                    <a:pt x="589" y="294"/>
                  </a:cubicBezTo>
                  <a:cubicBezTo>
                    <a:pt x="589" y="221"/>
                    <a:pt x="564" y="135"/>
                    <a:pt x="503" y="86"/>
                  </a:cubicBezTo>
                  <a:cubicBezTo>
                    <a:pt x="454" y="25"/>
                    <a:pt x="38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50"/>
          <p:cNvGrpSpPr/>
          <p:nvPr/>
        </p:nvGrpSpPr>
        <p:grpSpPr>
          <a:xfrm>
            <a:off x="852010" y="2964404"/>
            <a:ext cx="446689" cy="446689"/>
            <a:chOff x="3332100" y="2556200"/>
            <a:chExt cx="377750" cy="377750"/>
          </a:xfrm>
        </p:grpSpPr>
        <p:sp>
          <p:nvSpPr>
            <p:cNvPr id="470" name="Google Shape;470;p50"/>
            <p:cNvSpPr/>
            <p:nvPr/>
          </p:nvSpPr>
          <p:spPr>
            <a:xfrm>
              <a:off x="3513450" y="2630950"/>
              <a:ext cx="15350" cy="14725"/>
            </a:xfrm>
            <a:custGeom>
              <a:rect b="b" l="l" r="r" t="t"/>
              <a:pathLst>
                <a:path extrusionOk="0" h="589" w="614">
                  <a:moveTo>
                    <a:pt x="295" y="0"/>
                  </a:moveTo>
                  <a:cubicBezTo>
                    <a:pt x="135" y="0"/>
                    <a:pt x="0" y="123"/>
                    <a:pt x="0" y="295"/>
                  </a:cubicBezTo>
                  <a:cubicBezTo>
                    <a:pt x="0" y="454"/>
                    <a:pt x="135" y="589"/>
                    <a:pt x="295" y="589"/>
                  </a:cubicBezTo>
                  <a:lnTo>
                    <a:pt x="307" y="589"/>
                  </a:lnTo>
                  <a:cubicBezTo>
                    <a:pt x="478" y="589"/>
                    <a:pt x="613" y="454"/>
                    <a:pt x="613" y="295"/>
                  </a:cubicBezTo>
                  <a:cubicBezTo>
                    <a:pt x="613" y="123"/>
                    <a:pt x="478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3332100" y="2556200"/>
              <a:ext cx="377750" cy="377750"/>
            </a:xfrm>
            <a:custGeom>
              <a:rect b="b" l="l" r="r" t="t"/>
              <a:pathLst>
                <a:path extrusionOk="0" h="15110" w="15110">
                  <a:moveTo>
                    <a:pt x="2267" y="1814"/>
                  </a:moveTo>
                  <a:lnTo>
                    <a:pt x="2267" y="3566"/>
                  </a:lnTo>
                  <a:cubicBezTo>
                    <a:pt x="1642" y="3713"/>
                    <a:pt x="1079" y="3897"/>
                    <a:pt x="589" y="4093"/>
                  </a:cubicBezTo>
                  <a:lnTo>
                    <a:pt x="589" y="2990"/>
                  </a:lnTo>
                  <a:cubicBezTo>
                    <a:pt x="1054" y="2537"/>
                    <a:pt x="1618" y="2145"/>
                    <a:pt x="2267" y="1814"/>
                  </a:cubicBezTo>
                  <a:close/>
                  <a:moveTo>
                    <a:pt x="12830" y="1802"/>
                  </a:moveTo>
                  <a:cubicBezTo>
                    <a:pt x="13479" y="2145"/>
                    <a:pt x="14043" y="2537"/>
                    <a:pt x="14521" y="2990"/>
                  </a:cubicBezTo>
                  <a:lnTo>
                    <a:pt x="14521" y="4093"/>
                  </a:lnTo>
                  <a:cubicBezTo>
                    <a:pt x="14031" y="3897"/>
                    <a:pt x="13467" y="3713"/>
                    <a:pt x="12830" y="3566"/>
                  </a:cubicBezTo>
                  <a:lnTo>
                    <a:pt x="12830" y="1802"/>
                  </a:lnTo>
                  <a:close/>
                  <a:moveTo>
                    <a:pt x="2267" y="4167"/>
                  </a:moveTo>
                  <a:lnTo>
                    <a:pt x="2267" y="5895"/>
                  </a:lnTo>
                  <a:lnTo>
                    <a:pt x="589" y="5895"/>
                  </a:lnTo>
                  <a:lnTo>
                    <a:pt x="589" y="4743"/>
                  </a:lnTo>
                  <a:cubicBezTo>
                    <a:pt x="1066" y="4522"/>
                    <a:pt x="1630" y="4338"/>
                    <a:pt x="2267" y="4167"/>
                  </a:cubicBezTo>
                  <a:close/>
                  <a:moveTo>
                    <a:pt x="7549" y="589"/>
                  </a:moveTo>
                  <a:cubicBezTo>
                    <a:pt x="8651" y="589"/>
                    <a:pt x="9717" y="723"/>
                    <a:pt x="10735" y="993"/>
                  </a:cubicBezTo>
                  <a:cubicBezTo>
                    <a:pt x="10735" y="1018"/>
                    <a:pt x="10735" y="1030"/>
                    <a:pt x="10735" y="1042"/>
                  </a:cubicBezTo>
                  <a:lnTo>
                    <a:pt x="10735" y="3186"/>
                  </a:lnTo>
                  <a:cubicBezTo>
                    <a:pt x="10220" y="3113"/>
                    <a:pt x="9681" y="3064"/>
                    <a:pt x="9142" y="3027"/>
                  </a:cubicBezTo>
                  <a:cubicBezTo>
                    <a:pt x="8970" y="3027"/>
                    <a:pt x="8835" y="3150"/>
                    <a:pt x="8823" y="3309"/>
                  </a:cubicBezTo>
                  <a:cubicBezTo>
                    <a:pt x="8811" y="3468"/>
                    <a:pt x="8945" y="3615"/>
                    <a:pt x="9105" y="3628"/>
                  </a:cubicBezTo>
                  <a:cubicBezTo>
                    <a:pt x="9656" y="3652"/>
                    <a:pt x="10208" y="3713"/>
                    <a:pt x="10735" y="3775"/>
                  </a:cubicBezTo>
                  <a:lnTo>
                    <a:pt x="10735" y="5895"/>
                  </a:lnTo>
                  <a:lnTo>
                    <a:pt x="4363" y="5895"/>
                  </a:lnTo>
                  <a:lnTo>
                    <a:pt x="4363" y="3775"/>
                  </a:lnTo>
                  <a:cubicBezTo>
                    <a:pt x="4963" y="3701"/>
                    <a:pt x="5576" y="3640"/>
                    <a:pt x="6201" y="3615"/>
                  </a:cubicBezTo>
                  <a:cubicBezTo>
                    <a:pt x="6360" y="3603"/>
                    <a:pt x="6495" y="3468"/>
                    <a:pt x="6483" y="3297"/>
                  </a:cubicBezTo>
                  <a:cubicBezTo>
                    <a:pt x="6471" y="3145"/>
                    <a:pt x="6348" y="3026"/>
                    <a:pt x="6198" y="3026"/>
                  </a:cubicBezTo>
                  <a:cubicBezTo>
                    <a:pt x="6191" y="3026"/>
                    <a:pt x="6184" y="3027"/>
                    <a:pt x="6176" y="3027"/>
                  </a:cubicBezTo>
                  <a:cubicBezTo>
                    <a:pt x="5551" y="3052"/>
                    <a:pt x="4951" y="3113"/>
                    <a:pt x="4363" y="3186"/>
                  </a:cubicBezTo>
                  <a:lnTo>
                    <a:pt x="4363" y="1042"/>
                  </a:lnTo>
                  <a:cubicBezTo>
                    <a:pt x="4363" y="1030"/>
                    <a:pt x="4363" y="1018"/>
                    <a:pt x="4363" y="993"/>
                  </a:cubicBezTo>
                  <a:cubicBezTo>
                    <a:pt x="5380" y="723"/>
                    <a:pt x="6446" y="589"/>
                    <a:pt x="7549" y="589"/>
                  </a:cubicBezTo>
                  <a:close/>
                  <a:moveTo>
                    <a:pt x="12830" y="4167"/>
                  </a:moveTo>
                  <a:cubicBezTo>
                    <a:pt x="13479" y="4338"/>
                    <a:pt x="14043" y="4522"/>
                    <a:pt x="14521" y="4743"/>
                  </a:cubicBezTo>
                  <a:lnTo>
                    <a:pt x="14521" y="5895"/>
                  </a:lnTo>
                  <a:lnTo>
                    <a:pt x="12830" y="5895"/>
                  </a:lnTo>
                  <a:lnTo>
                    <a:pt x="12830" y="4167"/>
                  </a:lnTo>
                  <a:close/>
                  <a:moveTo>
                    <a:pt x="2267" y="6495"/>
                  </a:moveTo>
                  <a:lnTo>
                    <a:pt x="2267" y="8223"/>
                  </a:lnTo>
                  <a:cubicBezTo>
                    <a:pt x="1630" y="8051"/>
                    <a:pt x="1066" y="7867"/>
                    <a:pt x="589" y="7647"/>
                  </a:cubicBezTo>
                  <a:lnTo>
                    <a:pt x="589" y="6495"/>
                  </a:lnTo>
                  <a:close/>
                  <a:moveTo>
                    <a:pt x="14521" y="6495"/>
                  </a:moveTo>
                  <a:lnTo>
                    <a:pt x="14521" y="7647"/>
                  </a:lnTo>
                  <a:cubicBezTo>
                    <a:pt x="14043" y="7867"/>
                    <a:pt x="13479" y="8051"/>
                    <a:pt x="12830" y="8223"/>
                  </a:cubicBezTo>
                  <a:lnTo>
                    <a:pt x="12830" y="6495"/>
                  </a:lnTo>
                  <a:close/>
                  <a:moveTo>
                    <a:pt x="10735" y="6495"/>
                  </a:moveTo>
                  <a:lnTo>
                    <a:pt x="10735" y="8615"/>
                  </a:lnTo>
                  <a:cubicBezTo>
                    <a:pt x="9717" y="8750"/>
                    <a:pt x="8651" y="8811"/>
                    <a:pt x="7549" y="8811"/>
                  </a:cubicBezTo>
                  <a:cubicBezTo>
                    <a:pt x="6446" y="8811"/>
                    <a:pt x="5380" y="8750"/>
                    <a:pt x="4363" y="8615"/>
                  </a:cubicBezTo>
                  <a:lnTo>
                    <a:pt x="4363" y="6495"/>
                  </a:lnTo>
                  <a:close/>
                  <a:moveTo>
                    <a:pt x="589" y="8296"/>
                  </a:moveTo>
                  <a:cubicBezTo>
                    <a:pt x="1079" y="8492"/>
                    <a:pt x="1642" y="8676"/>
                    <a:pt x="2267" y="8823"/>
                  </a:cubicBezTo>
                  <a:lnTo>
                    <a:pt x="2267" y="10575"/>
                  </a:lnTo>
                  <a:cubicBezTo>
                    <a:pt x="1630" y="10245"/>
                    <a:pt x="1054" y="9840"/>
                    <a:pt x="589" y="9399"/>
                  </a:cubicBezTo>
                  <a:lnTo>
                    <a:pt x="589" y="8296"/>
                  </a:lnTo>
                  <a:close/>
                  <a:moveTo>
                    <a:pt x="14521" y="8296"/>
                  </a:moveTo>
                  <a:lnTo>
                    <a:pt x="14521" y="9399"/>
                  </a:lnTo>
                  <a:cubicBezTo>
                    <a:pt x="14043" y="9840"/>
                    <a:pt x="13479" y="10245"/>
                    <a:pt x="12830" y="10588"/>
                  </a:cubicBezTo>
                  <a:lnTo>
                    <a:pt x="12830" y="8823"/>
                  </a:lnTo>
                  <a:cubicBezTo>
                    <a:pt x="13467" y="8676"/>
                    <a:pt x="14031" y="8492"/>
                    <a:pt x="14521" y="8296"/>
                  </a:cubicBezTo>
                  <a:close/>
                  <a:moveTo>
                    <a:pt x="3321" y="589"/>
                  </a:moveTo>
                  <a:cubicBezTo>
                    <a:pt x="3566" y="589"/>
                    <a:pt x="3774" y="797"/>
                    <a:pt x="3774" y="1042"/>
                  </a:cubicBezTo>
                  <a:lnTo>
                    <a:pt x="3774" y="10514"/>
                  </a:lnTo>
                  <a:cubicBezTo>
                    <a:pt x="3505" y="10588"/>
                    <a:pt x="3284" y="10759"/>
                    <a:pt x="3137" y="10980"/>
                  </a:cubicBezTo>
                  <a:cubicBezTo>
                    <a:pt x="3039" y="10943"/>
                    <a:pt x="2953" y="10906"/>
                    <a:pt x="2855" y="10870"/>
                  </a:cubicBezTo>
                  <a:lnTo>
                    <a:pt x="2855" y="1042"/>
                  </a:lnTo>
                  <a:cubicBezTo>
                    <a:pt x="2855" y="797"/>
                    <a:pt x="3064" y="589"/>
                    <a:pt x="3321" y="589"/>
                  </a:cubicBezTo>
                  <a:close/>
                  <a:moveTo>
                    <a:pt x="11788" y="589"/>
                  </a:moveTo>
                  <a:cubicBezTo>
                    <a:pt x="12033" y="589"/>
                    <a:pt x="12242" y="797"/>
                    <a:pt x="12242" y="1042"/>
                  </a:cubicBezTo>
                  <a:lnTo>
                    <a:pt x="12242" y="10870"/>
                  </a:lnTo>
                  <a:cubicBezTo>
                    <a:pt x="12156" y="10906"/>
                    <a:pt x="12058" y="10943"/>
                    <a:pt x="11972" y="10980"/>
                  </a:cubicBezTo>
                  <a:cubicBezTo>
                    <a:pt x="11825" y="10759"/>
                    <a:pt x="11592" y="10588"/>
                    <a:pt x="11323" y="10514"/>
                  </a:cubicBezTo>
                  <a:lnTo>
                    <a:pt x="11323" y="1042"/>
                  </a:lnTo>
                  <a:cubicBezTo>
                    <a:pt x="11323" y="797"/>
                    <a:pt x="11531" y="589"/>
                    <a:pt x="11788" y="589"/>
                  </a:cubicBezTo>
                  <a:close/>
                  <a:moveTo>
                    <a:pt x="4363" y="9203"/>
                  </a:moveTo>
                  <a:cubicBezTo>
                    <a:pt x="5380" y="9338"/>
                    <a:pt x="6458" y="9399"/>
                    <a:pt x="7549" y="9399"/>
                  </a:cubicBezTo>
                  <a:cubicBezTo>
                    <a:pt x="8651" y="9399"/>
                    <a:pt x="9717" y="9338"/>
                    <a:pt x="10735" y="9215"/>
                  </a:cubicBezTo>
                  <a:lnTo>
                    <a:pt x="10735" y="10514"/>
                  </a:lnTo>
                  <a:cubicBezTo>
                    <a:pt x="10269" y="10649"/>
                    <a:pt x="9914" y="11078"/>
                    <a:pt x="9914" y="11580"/>
                  </a:cubicBezTo>
                  <a:cubicBezTo>
                    <a:pt x="9142" y="11727"/>
                    <a:pt x="8357" y="11801"/>
                    <a:pt x="7549" y="11801"/>
                  </a:cubicBezTo>
                  <a:cubicBezTo>
                    <a:pt x="6752" y="11801"/>
                    <a:pt x="5956" y="11727"/>
                    <a:pt x="5196" y="11580"/>
                  </a:cubicBezTo>
                  <a:cubicBezTo>
                    <a:pt x="5184" y="11078"/>
                    <a:pt x="4841" y="10649"/>
                    <a:pt x="4363" y="10514"/>
                  </a:cubicBezTo>
                  <a:lnTo>
                    <a:pt x="4363" y="9203"/>
                  </a:lnTo>
                  <a:close/>
                  <a:moveTo>
                    <a:pt x="4069" y="11066"/>
                  </a:moveTo>
                  <a:cubicBezTo>
                    <a:pt x="4363" y="11066"/>
                    <a:pt x="4608" y="11298"/>
                    <a:pt x="4608" y="11592"/>
                  </a:cubicBezTo>
                  <a:lnTo>
                    <a:pt x="4608" y="12928"/>
                  </a:lnTo>
                  <a:lnTo>
                    <a:pt x="3542" y="12928"/>
                  </a:lnTo>
                  <a:lnTo>
                    <a:pt x="3542" y="11592"/>
                  </a:lnTo>
                  <a:cubicBezTo>
                    <a:pt x="3542" y="11298"/>
                    <a:pt x="3774" y="11066"/>
                    <a:pt x="4069" y="11066"/>
                  </a:cubicBezTo>
                  <a:close/>
                  <a:moveTo>
                    <a:pt x="9914" y="12181"/>
                  </a:moveTo>
                  <a:lnTo>
                    <a:pt x="9914" y="12928"/>
                  </a:lnTo>
                  <a:lnTo>
                    <a:pt x="5196" y="12928"/>
                  </a:lnTo>
                  <a:lnTo>
                    <a:pt x="5196" y="12181"/>
                  </a:lnTo>
                  <a:cubicBezTo>
                    <a:pt x="5956" y="12328"/>
                    <a:pt x="6752" y="12389"/>
                    <a:pt x="7549" y="12389"/>
                  </a:cubicBezTo>
                  <a:cubicBezTo>
                    <a:pt x="8357" y="12389"/>
                    <a:pt x="9142" y="12328"/>
                    <a:pt x="9914" y="12181"/>
                  </a:cubicBezTo>
                  <a:close/>
                  <a:moveTo>
                    <a:pt x="11029" y="11066"/>
                  </a:moveTo>
                  <a:cubicBezTo>
                    <a:pt x="11323" y="11066"/>
                    <a:pt x="11568" y="11298"/>
                    <a:pt x="11568" y="11592"/>
                  </a:cubicBezTo>
                  <a:lnTo>
                    <a:pt x="11568" y="12928"/>
                  </a:lnTo>
                  <a:lnTo>
                    <a:pt x="10502" y="12928"/>
                  </a:lnTo>
                  <a:lnTo>
                    <a:pt x="10502" y="11592"/>
                  </a:lnTo>
                  <a:cubicBezTo>
                    <a:pt x="10502" y="11298"/>
                    <a:pt x="10735" y="11066"/>
                    <a:pt x="11029" y="11066"/>
                  </a:cubicBezTo>
                  <a:close/>
                  <a:moveTo>
                    <a:pt x="3321" y="1"/>
                  </a:moveTo>
                  <a:cubicBezTo>
                    <a:pt x="2733" y="1"/>
                    <a:pt x="2267" y="466"/>
                    <a:pt x="2267" y="1042"/>
                  </a:cubicBezTo>
                  <a:lnTo>
                    <a:pt x="2267" y="1152"/>
                  </a:lnTo>
                  <a:cubicBezTo>
                    <a:pt x="1410" y="1557"/>
                    <a:pt x="687" y="2071"/>
                    <a:pt x="86" y="2647"/>
                  </a:cubicBezTo>
                  <a:cubicBezTo>
                    <a:pt x="25" y="2709"/>
                    <a:pt x="0" y="2782"/>
                    <a:pt x="0" y="2868"/>
                  </a:cubicBezTo>
                  <a:lnTo>
                    <a:pt x="0" y="9522"/>
                  </a:lnTo>
                  <a:cubicBezTo>
                    <a:pt x="0" y="9607"/>
                    <a:pt x="25" y="9681"/>
                    <a:pt x="86" y="9742"/>
                  </a:cubicBezTo>
                  <a:cubicBezTo>
                    <a:pt x="834" y="10465"/>
                    <a:pt x="1826" y="11090"/>
                    <a:pt x="2953" y="11543"/>
                  </a:cubicBezTo>
                  <a:cubicBezTo>
                    <a:pt x="2953" y="11568"/>
                    <a:pt x="2953" y="11580"/>
                    <a:pt x="2953" y="11592"/>
                  </a:cubicBezTo>
                  <a:lnTo>
                    <a:pt x="2953" y="12928"/>
                  </a:lnTo>
                  <a:lnTo>
                    <a:pt x="2684" y="12928"/>
                  </a:lnTo>
                  <a:cubicBezTo>
                    <a:pt x="1642" y="12928"/>
                    <a:pt x="797" y="13774"/>
                    <a:pt x="797" y="14815"/>
                  </a:cubicBezTo>
                  <a:cubicBezTo>
                    <a:pt x="797" y="14975"/>
                    <a:pt x="919" y="15109"/>
                    <a:pt x="1091" y="15109"/>
                  </a:cubicBezTo>
                  <a:lnTo>
                    <a:pt x="6507" y="15109"/>
                  </a:lnTo>
                  <a:cubicBezTo>
                    <a:pt x="6666" y="15109"/>
                    <a:pt x="6801" y="14975"/>
                    <a:pt x="6801" y="14815"/>
                  </a:cubicBezTo>
                  <a:cubicBezTo>
                    <a:pt x="6801" y="14656"/>
                    <a:pt x="6666" y="14521"/>
                    <a:pt x="6507" y="14521"/>
                  </a:cubicBezTo>
                  <a:lnTo>
                    <a:pt x="1422" y="14521"/>
                  </a:lnTo>
                  <a:cubicBezTo>
                    <a:pt x="1557" y="13945"/>
                    <a:pt x="2071" y="13516"/>
                    <a:pt x="2684" y="13516"/>
                  </a:cubicBezTo>
                  <a:lnTo>
                    <a:pt x="12426" y="13516"/>
                  </a:lnTo>
                  <a:cubicBezTo>
                    <a:pt x="13038" y="13516"/>
                    <a:pt x="13553" y="13945"/>
                    <a:pt x="13688" y="14521"/>
                  </a:cubicBezTo>
                  <a:lnTo>
                    <a:pt x="8713" y="14521"/>
                  </a:lnTo>
                  <a:cubicBezTo>
                    <a:pt x="8553" y="14521"/>
                    <a:pt x="8419" y="14656"/>
                    <a:pt x="8419" y="14815"/>
                  </a:cubicBezTo>
                  <a:cubicBezTo>
                    <a:pt x="8419" y="14975"/>
                    <a:pt x="8553" y="15109"/>
                    <a:pt x="8713" y="15109"/>
                  </a:cubicBezTo>
                  <a:lnTo>
                    <a:pt x="14018" y="15109"/>
                  </a:lnTo>
                  <a:cubicBezTo>
                    <a:pt x="14178" y="15109"/>
                    <a:pt x="14313" y="14975"/>
                    <a:pt x="14313" y="14815"/>
                  </a:cubicBezTo>
                  <a:cubicBezTo>
                    <a:pt x="14313" y="13774"/>
                    <a:pt x="13467" y="12928"/>
                    <a:pt x="12426" y="12928"/>
                  </a:cubicBezTo>
                  <a:lnTo>
                    <a:pt x="12156" y="12928"/>
                  </a:lnTo>
                  <a:lnTo>
                    <a:pt x="12156" y="11592"/>
                  </a:lnTo>
                  <a:cubicBezTo>
                    <a:pt x="12156" y="11580"/>
                    <a:pt x="12156" y="11568"/>
                    <a:pt x="12156" y="11543"/>
                  </a:cubicBezTo>
                  <a:cubicBezTo>
                    <a:pt x="13283" y="11090"/>
                    <a:pt x="14276" y="10477"/>
                    <a:pt x="15023" y="9742"/>
                  </a:cubicBezTo>
                  <a:cubicBezTo>
                    <a:pt x="15072" y="9681"/>
                    <a:pt x="15109" y="9607"/>
                    <a:pt x="15109" y="9522"/>
                  </a:cubicBezTo>
                  <a:lnTo>
                    <a:pt x="15109" y="2868"/>
                  </a:lnTo>
                  <a:cubicBezTo>
                    <a:pt x="15109" y="2782"/>
                    <a:pt x="15072" y="2709"/>
                    <a:pt x="15023" y="2647"/>
                  </a:cubicBezTo>
                  <a:cubicBezTo>
                    <a:pt x="14423" y="2071"/>
                    <a:pt x="13688" y="1557"/>
                    <a:pt x="12830" y="1140"/>
                  </a:cubicBezTo>
                  <a:lnTo>
                    <a:pt x="12830" y="1042"/>
                  </a:lnTo>
                  <a:cubicBezTo>
                    <a:pt x="12830" y="466"/>
                    <a:pt x="12364" y="1"/>
                    <a:pt x="11788" y="1"/>
                  </a:cubicBezTo>
                  <a:cubicBezTo>
                    <a:pt x="11433" y="1"/>
                    <a:pt x="11114" y="172"/>
                    <a:pt x="10931" y="442"/>
                  </a:cubicBezTo>
                  <a:cubicBezTo>
                    <a:pt x="9852" y="148"/>
                    <a:pt x="8725" y="1"/>
                    <a:pt x="7549" y="1"/>
                  </a:cubicBezTo>
                  <a:cubicBezTo>
                    <a:pt x="6384" y="1"/>
                    <a:pt x="5245" y="148"/>
                    <a:pt x="4167" y="442"/>
                  </a:cubicBezTo>
                  <a:cubicBezTo>
                    <a:pt x="3983" y="172"/>
                    <a:pt x="3664" y="1"/>
                    <a:pt x="3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3513450" y="2919225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5" y="0"/>
                  </a:moveTo>
                  <a:cubicBezTo>
                    <a:pt x="221" y="0"/>
                    <a:pt x="148" y="25"/>
                    <a:pt x="86" y="86"/>
                  </a:cubicBezTo>
                  <a:cubicBezTo>
                    <a:pt x="37" y="135"/>
                    <a:pt x="0" y="221"/>
                    <a:pt x="0" y="294"/>
                  </a:cubicBezTo>
                  <a:cubicBezTo>
                    <a:pt x="0" y="368"/>
                    <a:pt x="37" y="441"/>
                    <a:pt x="86" y="503"/>
                  </a:cubicBezTo>
                  <a:cubicBezTo>
                    <a:pt x="148" y="552"/>
                    <a:pt x="221" y="588"/>
                    <a:pt x="295" y="588"/>
                  </a:cubicBezTo>
                  <a:cubicBezTo>
                    <a:pt x="380" y="588"/>
                    <a:pt x="454" y="552"/>
                    <a:pt x="503" y="503"/>
                  </a:cubicBezTo>
                  <a:cubicBezTo>
                    <a:pt x="564" y="441"/>
                    <a:pt x="589" y="368"/>
                    <a:pt x="589" y="294"/>
                  </a:cubicBezTo>
                  <a:cubicBezTo>
                    <a:pt x="589" y="221"/>
                    <a:pt x="564" y="135"/>
                    <a:pt x="503" y="86"/>
                  </a:cubicBezTo>
                  <a:cubicBezTo>
                    <a:pt x="454" y="25"/>
                    <a:pt x="38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50"/>
          <p:cNvGrpSpPr/>
          <p:nvPr/>
        </p:nvGrpSpPr>
        <p:grpSpPr>
          <a:xfrm>
            <a:off x="4535410" y="1483979"/>
            <a:ext cx="446689" cy="446689"/>
            <a:chOff x="3332100" y="2556200"/>
            <a:chExt cx="377750" cy="377750"/>
          </a:xfrm>
        </p:grpSpPr>
        <p:sp>
          <p:nvSpPr>
            <p:cNvPr id="474" name="Google Shape;474;p50"/>
            <p:cNvSpPr/>
            <p:nvPr/>
          </p:nvSpPr>
          <p:spPr>
            <a:xfrm>
              <a:off x="3513450" y="2630950"/>
              <a:ext cx="15350" cy="14725"/>
            </a:xfrm>
            <a:custGeom>
              <a:rect b="b" l="l" r="r" t="t"/>
              <a:pathLst>
                <a:path extrusionOk="0" h="589" w="614">
                  <a:moveTo>
                    <a:pt x="295" y="0"/>
                  </a:moveTo>
                  <a:cubicBezTo>
                    <a:pt x="135" y="0"/>
                    <a:pt x="0" y="123"/>
                    <a:pt x="0" y="295"/>
                  </a:cubicBezTo>
                  <a:cubicBezTo>
                    <a:pt x="0" y="454"/>
                    <a:pt x="135" y="589"/>
                    <a:pt x="295" y="589"/>
                  </a:cubicBezTo>
                  <a:lnTo>
                    <a:pt x="307" y="589"/>
                  </a:lnTo>
                  <a:cubicBezTo>
                    <a:pt x="478" y="589"/>
                    <a:pt x="613" y="454"/>
                    <a:pt x="613" y="295"/>
                  </a:cubicBezTo>
                  <a:cubicBezTo>
                    <a:pt x="613" y="123"/>
                    <a:pt x="478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3332100" y="2556200"/>
              <a:ext cx="377750" cy="377750"/>
            </a:xfrm>
            <a:custGeom>
              <a:rect b="b" l="l" r="r" t="t"/>
              <a:pathLst>
                <a:path extrusionOk="0" h="15110" w="15110">
                  <a:moveTo>
                    <a:pt x="2267" y="1814"/>
                  </a:moveTo>
                  <a:lnTo>
                    <a:pt x="2267" y="3566"/>
                  </a:lnTo>
                  <a:cubicBezTo>
                    <a:pt x="1642" y="3713"/>
                    <a:pt x="1079" y="3897"/>
                    <a:pt x="589" y="4093"/>
                  </a:cubicBezTo>
                  <a:lnTo>
                    <a:pt x="589" y="2990"/>
                  </a:lnTo>
                  <a:cubicBezTo>
                    <a:pt x="1054" y="2537"/>
                    <a:pt x="1618" y="2145"/>
                    <a:pt x="2267" y="1814"/>
                  </a:cubicBezTo>
                  <a:close/>
                  <a:moveTo>
                    <a:pt x="12830" y="1802"/>
                  </a:moveTo>
                  <a:cubicBezTo>
                    <a:pt x="13479" y="2145"/>
                    <a:pt x="14043" y="2537"/>
                    <a:pt x="14521" y="2990"/>
                  </a:cubicBezTo>
                  <a:lnTo>
                    <a:pt x="14521" y="4093"/>
                  </a:lnTo>
                  <a:cubicBezTo>
                    <a:pt x="14031" y="3897"/>
                    <a:pt x="13467" y="3713"/>
                    <a:pt x="12830" y="3566"/>
                  </a:cubicBezTo>
                  <a:lnTo>
                    <a:pt x="12830" y="1802"/>
                  </a:lnTo>
                  <a:close/>
                  <a:moveTo>
                    <a:pt x="2267" y="4167"/>
                  </a:moveTo>
                  <a:lnTo>
                    <a:pt x="2267" y="5895"/>
                  </a:lnTo>
                  <a:lnTo>
                    <a:pt x="589" y="5895"/>
                  </a:lnTo>
                  <a:lnTo>
                    <a:pt x="589" y="4743"/>
                  </a:lnTo>
                  <a:cubicBezTo>
                    <a:pt x="1066" y="4522"/>
                    <a:pt x="1630" y="4338"/>
                    <a:pt x="2267" y="4167"/>
                  </a:cubicBezTo>
                  <a:close/>
                  <a:moveTo>
                    <a:pt x="7549" y="589"/>
                  </a:moveTo>
                  <a:cubicBezTo>
                    <a:pt x="8651" y="589"/>
                    <a:pt x="9717" y="723"/>
                    <a:pt x="10735" y="993"/>
                  </a:cubicBezTo>
                  <a:cubicBezTo>
                    <a:pt x="10735" y="1018"/>
                    <a:pt x="10735" y="1030"/>
                    <a:pt x="10735" y="1042"/>
                  </a:cubicBezTo>
                  <a:lnTo>
                    <a:pt x="10735" y="3186"/>
                  </a:lnTo>
                  <a:cubicBezTo>
                    <a:pt x="10220" y="3113"/>
                    <a:pt x="9681" y="3064"/>
                    <a:pt x="9142" y="3027"/>
                  </a:cubicBezTo>
                  <a:cubicBezTo>
                    <a:pt x="8970" y="3027"/>
                    <a:pt x="8835" y="3150"/>
                    <a:pt x="8823" y="3309"/>
                  </a:cubicBezTo>
                  <a:cubicBezTo>
                    <a:pt x="8811" y="3468"/>
                    <a:pt x="8945" y="3615"/>
                    <a:pt x="9105" y="3628"/>
                  </a:cubicBezTo>
                  <a:cubicBezTo>
                    <a:pt x="9656" y="3652"/>
                    <a:pt x="10208" y="3713"/>
                    <a:pt x="10735" y="3775"/>
                  </a:cubicBezTo>
                  <a:lnTo>
                    <a:pt x="10735" y="5895"/>
                  </a:lnTo>
                  <a:lnTo>
                    <a:pt x="4363" y="5895"/>
                  </a:lnTo>
                  <a:lnTo>
                    <a:pt x="4363" y="3775"/>
                  </a:lnTo>
                  <a:cubicBezTo>
                    <a:pt x="4963" y="3701"/>
                    <a:pt x="5576" y="3640"/>
                    <a:pt x="6201" y="3615"/>
                  </a:cubicBezTo>
                  <a:cubicBezTo>
                    <a:pt x="6360" y="3603"/>
                    <a:pt x="6495" y="3468"/>
                    <a:pt x="6483" y="3297"/>
                  </a:cubicBezTo>
                  <a:cubicBezTo>
                    <a:pt x="6471" y="3145"/>
                    <a:pt x="6348" y="3026"/>
                    <a:pt x="6198" y="3026"/>
                  </a:cubicBezTo>
                  <a:cubicBezTo>
                    <a:pt x="6191" y="3026"/>
                    <a:pt x="6184" y="3027"/>
                    <a:pt x="6176" y="3027"/>
                  </a:cubicBezTo>
                  <a:cubicBezTo>
                    <a:pt x="5551" y="3052"/>
                    <a:pt x="4951" y="3113"/>
                    <a:pt x="4363" y="3186"/>
                  </a:cubicBezTo>
                  <a:lnTo>
                    <a:pt x="4363" y="1042"/>
                  </a:lnTo>
                  <a:cubicBezTo>
                    <a:pt x="4363" y="1030"/>
                    <a:pt x="4363" y="1018"/>
                    <a:pt x="4363" y="993"/>
                  </a:cubicBezTo>
                  <a:cubicBezTo>
                    <a:pt x="5380" y="723"/>
                    <a:pt x="6446" y="589"/>
                    <a:pt x="7549" y="589"/>
                  </a:cubicBezTo>
                  <a:close/>
                  <a:moveTo>
                    <a:pt x="12830" y="4167"/>
                  </a:moveTo>
                  <a:cubicBezTo>
                    <a:pt x="13479" y="4338"/>
                    <a:pt x="14043" y="4522"/>
                    <a:pt x="14521" y="4743"/>
                  </a:cubicBezTo>
                  <a:lnTo>
                    <a:pt x="14521" y="5895"/>
                  </a:lnTo>
                  <a:lnTo>
                    <a:pt x="12830" y="5895"/>
                  </a:lnTo>
                  <a:lnTo>
                    <a:pt x="12830" y="4167"/>
                  </a:lnTo>
                  <a:close/>
                  <a:moveTo>
                    <a:pt x="2267" y="6495"/>
                  </a:moveTo>
                  <a:lnTo>
                    <a:pt x="2267" y="8223"/>
                  </a:lnTo>
                  <a:cubicBezTo>
                    <a:pt x="1630" y="8051"/>
                    <a:pt x="1066" y="7867"/>
                    <a:pt x="589" y="7647"/>
                  </a:cubicBezTo>
                  <a:lnTo>
                    <a:pt x="589" y="6495"/>
                  </a:lnTo>
                  <a:close/>
                  <a:moveTo>
                    <a:pt x="14521" y="6495"/>
                  </a:moveTo>
                  <a:lnTo>
                    <a:pt x="14521" y="7647"/>
                  </a:lnTo>
                  <a:cubicBezTo>
                    <a:pt x="14043" y="7867"/>
                    <a:pt x="13479" y="8051"/>
                    <a:pt x="12830" y="8223"/>
                  </a:cubicBezTo>
                  <a:lnTo>
                    <a:pt x="12830" y="6495"/>
                  </a:lnTo>
                  <a:close/>
                  <a:moveTo>
                    <a:pt x="10735" y="6495"/>
                  </a:moveTo>
                  <a:lnTo>
                    <a:pt x="10735" y="8615"/>
                  </a:lnTo>
                  <a:cubicBezTo>
                    <a:pt x="9717" y="8750"/>
                    <a:pt x="8651" y="8811"/>
                    <a:pt x="7549" y="8811"/>
                  </a:cubicBezTo>
                  <a:cubicBezTo>
                    <a:pt x="6446" y="8811"/>
                    <a:pt x="5380" y="8750"/>
                    <a:pt x="4363" y="8615"/>
                  </a:cubicBezTo>
                  <a:lnTo>
                    <a:pt x="4363" y="6495"/>
                  </a:lnTo>
                  <a:close/>
                  <a:moveTo>
                    <a:pt x="589" y="8296"/>
                  </a:moveTo>
                  <a:cubicBezTo>
                    <a:pt x="1079" y="8492"/>
                    <a:pt x="1642" y="8676"/>
                    <a:pt x="2267" y="8823"/>
                  </a:cubicBezTo>
                  <a:lnTo>
                    <a:pt x="2267" y="10575"/>
                  </a:lnTo>
                  <a:cubicBezTo>
                    <a:pt x="1630" y="10245"/>
                    <a:pt x="1054" y="9840"/>
                    <a:pt x="589" y="9399"/>
                  </a:cubicBezTo>
                  <a:lnTo>
                    <a:pt x="589" y="8296"/>
                  </a:lnTo>
                  <a:close/>
                  <a:moveTo>
                    <a:pt x="14521" y="8296"/>
                  </a:moveTo>
                  <a:lnTo>
                    <a:pt x="14521" y="9399"/>
                  </a:lnTo>
                  <a:cubicBezTo>
                    <a:pt x="14043" y="9840"/>
                    <a:pt x="13479" y="10245"/>
                    <a:pt x="12830" y="10588"/>
                  </a:cubicBezTo>
                  <a:lnTo>
                    <a:pt x="12830" y="8823"/>
                  </a:lnTo>
                  <a:cubicBezTo>
                    <a:pt x="13467" y="8676"/>
                    <a:pt x="14031" y="8492"/>
                    <a:pt x="14521" y="8296"/>
                  </a:cubicBezTo>
                  <a:close/>
                  <a:moveTo>
                    <a:pt x="3321" y="589"/>
                  </a:moveTo>
                  <a:cubicBezTo>
                    <a:pt x="3566" y="589"/>
                    <a:pt x="3774" y="797"/>
                    <a:pt x="3774" y="1042"/>
                  </a:cubicBezTo>
                  <a:lnTo>
                    <a:pt x="3774" y="10514"/>
                  </a:lnTo>
                  <a:cubicBezTo>
                    <a:pt x="3505" y="10588"/>
                    <a:pt x="3284" y="10759"/>
                    <a:pt x="3137" y="10980"/>
                  </a:cubicBezTo>
                  <a:cubicBezTo>
                    <a:pt x="3039" y="10943"/>
                    <a:pt x="2953" y="10906"/>
                    <a:pt x="2855" y="10870"/>
                  </a:cubicBezTo>
                  <a:lnTo>
                    <a:pt x="2855" y="1042"/>
                  </a:lnTo>
                  <a:cubicBezTo>
                    <a:pt x="2855" y="797"/>
                    <a:pt x="3064" y="589"/>
                    <a:pt x="3321" y="589"/>
                  </a:cubicBezTo>
                  <a:close/>
                  <a:moveTo>
                    <a:pt x="11788" y="589"/>
                  </a:moveTo>
                  <a:cubicBezTo>
                    <a:pt x="12033" y="589"/>
                    <a:pt x="12242" y="797"/>
                    <a:pt x="12242" y="1042"/>
                  </a:cubicBezTo>
                  <a:lnTo>
                    <a:pt x="12242" y="10870"/>
                  </a:lnTo>
                  <a:cubicBezTo>
                    <a:pt x="12156" y="10906"/>
                    <a:pt x="12058" y="10943"/>
                    <a:pt x="11972" y="10980"/>
                  </a:cubicBezTo>
                  <a:cubicBezTo>
                    <a:pt x="11825" y="10759"/>
                    <a:pt x="11592" y="10588"/>
                    <a:pt x="11323" y="10514"/>
                  </a:cubicBezTo>
                  <a:lnTo>
                    <a:pt x="11323" y="1042"/>
                  </a:lnTo>
                  <a:cubicBezTo>
                    <a:pt x="11323" y="797"/>
                    <a:pt x="11531" y="589"/>
                    <a:pt x="11788" y="589"/>
                  </a:cubicBezTo>
                  <a:close/>
                  <a:moveTo>
                    <a:pt x="4363" y="9203"/>
                  </a:moveTo>
                  <a:cubicBezTo>
                    <a:pt x="5380" y="9338"/>
                    <a:pt x="6458" y="9399"/>
                    <a:pt x="7549" y="9399"/>
                  </a:cubicBezTo>
                  <a:cubicBezTo>
                    <a:pt x="8651" y="9399"/>
                    <a:pt x="9717" y="9338"/>
                    <a:pt x="10735" y="9215"/>
                  </a:cubicBezTo>
                  <a:lnTo>
                    <a:pt x="10735" y="10514"/>
                  </a:lnTo>
                  <a:cubicBezTo>
                    <a:pt x="10269" y="10649"/>
                    <a:pt x="9914" y="11078"/>
                    <a:pt x="9914" y="11580"/>
                  </a:cubicBezTo>
                  <a:cubicBezTo>
                    <a:pt x="9142" y="11727"/>
                    <a:pt x="8357" y="11801"/>
                    <a:pt x="7549" y="11801"/>
                  </a:cubicBezTo>
                  <a:cubicBezTo>
                    <a:pt x="6752" y="11801"/>
                    <a:pt x="5956" y="11727"/>
                    <a:pt x="5196" y="11580"/>
                  </a:cubicBezTo>
                  <a:cubicBezTo>
                    <a:pt x="5184" y="11078"/>
                    <a:pt x="4841" y="10649"/>
                    <a:pt x="4363" y="10514"/>
                  </a:cubicBezTo>
                  <a:lnTo>
                    <a:pt x="4363" y="9203"/>
                  </a:lnTo>
                  <a:close/>
                  <a:moveTo>
                    <a:pt x="4069" y="11066"/>
                  </a:moveTo>
                  <a:cubicBezTo>
                    <a:pt x="4363" y="11066"/>
                    <a:pt x="4608" y="11298"/>
                    <a:pt x="4608" y="11592"/>
                  </a:cubicBezTo>
                  <a:lnTo>
                    <a:pt x="4608" y="12928"/>
                  </a:lnTo>
                  <a:lnTo>
                    <a:pt x="3542" y="12928"/>
                  </a:lnTo>
                  <a:lnTo>
                    <a:pt x="3542" y="11592"/>
                  </a:lnTo>
                  <a:cubicBezTo>
                    <a:pt x="3542" y="11298"/>
                    <a:pt x="3774" y="11066"/>
                    <a:pt x="4069" y="11066"/>
                  </a:cubicBezTo>
                  <a:close/>
                  <a:moveTo>
                    <a:pt x="9914" y="12181"/>
                  </a:moveTo>
                  <a:lnTo>
                    <a:pt x="9914" y="12928"/>
                  </a:lnTo>
                  <a:lnTo>
                    <a:pt x="5196" y="12928"/>
                  </a:lnTo>
                  <a:lnTo>
                    <a:pt x="5196" y="12181"/>
                  </a:lnTo>
                  <a:cubicBezTo>
                    <a:pt x="5956" y="12328"/>
                    <a:pt x="6752" y="12389"/>
                    <a:pt x="7549" y="12389"/>
                  </a:cubicBezTo>
                  <a:cubicBezTo>
                    <a:pt x="8357" y="12389"/>
                    <a:pt x="9142" y="12328"/>
                    <a:pt x="9914" y="12181"/>
                  </a:cubicBezTo>
                  <a:close/>
                  <a:moveTo>
                    <a:pt x="11029" y="11066"/>
                  </a:moveTo>
                  <a:cubicBezTo>
                    <a:pt x="11323" y="11066"/>
                    <a:pt x="11568" y="11298"/>
                    <a:pt x="11568" y="11592"/>
                  </a:cubicBezTo>
                  <a:lnTo>
                    <a:pt x="11568" y="12928"/>
                  </a:lnTo>
                  <a:lnTo>
                    <a:pt x="10502" y="12928"/>
                  </a:lnTo>
                  <a:lnTo>
                    <a:pt x="10502" y="11592"/>
                  </a:lnTo>
                  <a:cubicBezTo>
                    <a:pt x="10502" y="11298"/>
                    <a:pt x="10735" y="11066"/>
                    <a:pt x="11029" y="11066"/>
                  </a:cubicBezTo>
                  <a:close/>
                  <a:moveTo>
                    <a:pt x="3321" y="1"/>
                  </a:moveTo>
                  <a:cubicBezTo>
                    <a:pt x="2733" y="1"/>
                    <a:pt x="2267" y="466"/>
                    <a:pt x="2267" y="1042"/>
                  </a:cubicBezTo>
                  <a:lnTo>
                    <a:pt x="2267" y="1152"/>
                  </a:lnTo>
                  <a:cubicBezTo>
                    <a:pt x="1410" y="1557"/>
                    <a:pt x="687" y="2071"/>
                    <a:pt x="86" y="2647"/>
                  </a:cubicBezTo>
                  <a:cubicBezTo>
                    <a:pt x="25" y="2709"/>
                    <a:pt x="0" y="2782"/>
                    <a:pt x="0" y="2868"/>
                  </a:cubicBezTo>
                  <a:lnTo>
                    <a:pt x="0" y="9522"/>
                  </a:lnTo>
                  <a:cubicBezTo>
                    <a:pt x="0" y="9607"/>
                    <a:pt x="25" y="9681"/>
                    <a:pt x="86" y="9742"/>
                  </a:cubicBezTo>
                  <a:cubicBezTo>
                    <a:pt x="834" y="10465"/>
                    <a:pt x="1826" y="11090"/>
                    <a:pt x="2953" y="11543"/>
                  </a:cubicBezTo>
                  <a:cubicBezTo>
                    <a:pt x="2953" y="11568"/>
                    <a:pt x="2953" y="11580"/>
                    <a:pt x="2953" y="11592"/>
                  </a:cubicBezTo>
                  <a:lnTo>
                    <a:pt x="2953" y="12928"/>
                  </a:lnTo>
                  <a:lnTo>
                    <a:pt x="2684" y="12928"/>
                  </a:lnTo>
                  <a:cubicBezTo>
                    <a:pt x="1642" y="12928"/>
                    <a:pt x="797" y="13774"/>
                    <a:pt x="797" y="14815"/>
                  </a:cubicBezTo>
                  <a:cubicBezTo>
                    <a:pt x="797" y="14975"/>
                    <a:pt x="919" y="15109"/>
                    <a:pt x="1091" y="15109"/>
                  </a:cubicBezTo>
                  <a:lnTo>
                    <a:pt x="6507" y="15109"/>
                  </a:lnTo>
                  <a:cubicBezTo>
                    <a:pt x="6666" y="15109"/>
                    <a:pt x="6801" y="14975"/>
                    <a:pt x="6801" y="14815"/>
                  </a:cubicBezTo>
                  <a:cubicBezTo>
                    <a:pt x="6801" y="14656"/>
                    <a:pt x="6666" y="14521"/>
                    <a:pt x="6507" y="14521"/>
                  </a:cubicBezTo>
                  <a:lnTo>
                    <a:pt x="1422" y="14521"/>
                  </a:lnTo>
                  <a:cubicBezTo>
                    <a:pt x="1557" y="13945"/>
                    <a:pt x="2071" y="13516"/>
                    <a:pt x="2684" y="13516"/>
                  </a:cubicBezTo>
                  <a:lnTo>
                    <a:pt x="12426" y="13516"/>
                  </a:lnTo>
                  <a:cubicBezTo>
                    <a:pt x="13038" y="13516"/>
                    <a:pt x="13553" y="13945"/>
                    <a:pt x="13688" y="14521"/>
                  </a:cubicBezTo>
                  <a:lnTo>
                    <a:pt x="8713" y="14521"/>
                  </a:lnTo>
                  <a:cubicBezTo>
                    <a:pt x="8553" y="14521"/>
                    <a:pt x="8419" y="14656"/>
                    <a:pt x="8419" y="14815"/>
                  </a:cubicBezTo>
                  <a:cubicBezTo>
                    <a:pt x="8419" y="14975"/>
                    <a:pt x="8553" y="15109"/>
                    <a:pt x="8713" y="15109"/>
                  </a:cubicBezTo>
                  <a:lnTo>
                    <a:pt x="14018" y="15109"/>
                  </a:lnTo>
                  <a:cubicBezTo>
                    <a:pt x="14178" y="15109"/>
                    <a:pt x="14313" y="14975"/>
                    <a:pt x="14313" y="14815"/>
                  </a:cubicBezTo>
                  <a:cubicBezTo>
                    <a:pt x="14313" y="13774"/>
                    <a:pt x="13467" y="12928"/>
                    <a:pt x="12426" y="12928"/>
                  </a:cubicBezTo>
                  <a:lnTo>
                    <a:pt x="12156" y="12928"/>
                  </a:lnTo>
                  <a:lnTo>
                    <a:pt x="12156" y="11592"/>
                  </a:lnTo>
                  <a:cubicBezTo>
                    <a:pt x="12156" y="11580"/>
                    <a:pt x="12156" y="11568"/>
                    <a:pt x="12156" y="11543"/>
                  </a:cubicBezTo>
                  <a:cubicBezTo>
                    <a:pt x="13283" y="11090"/>
                    <a:pt x="14276" y="10477"/>
                    <a:pt x="15023" y="9742"/>
                  </a:cubicBezTo>
                  <a:cubicBezTo>
                    <a:pt x="15072" y="9681"/>
                    <a:pt x="15109" y="9607"/>
                    <a:pt x="15109" y="9522"/>
                  </a:cubicBezTo>
                  <a:lnTo>
                    <a:pt x="15109" y="2868"/>
                  </a:lnTo>
                  <a:cubicBezTo>
                    <a:pt x="15109" y="2782"/>
                    <a:pt x="15072" y="2709"/>
                    <a:pt x="15023" y="2647"/>
                  </a:cubicBezTo>
                  <a:cubicBezTo>
                    <a:pt x="14423" y="2071"/>
                    <a:pt x="13688" y="1557"/>
                    <a:pt x="12830" y="1140"/>
                  </a:cubicBezTo>
                  <a:lnTo>
                    <a:pt x="12830" y="1042"/>
                  </a:lnTo>
                  <a:cubicBezTo>
                    <a:pt x="12830" y="466"/>
                    <a:pt x="12364" y="1"/>
                    <a:pt x="11788" y="1"/>
                  </a:cubicBezTo>
                  <a:cubicBezTo>
                    <a:pt x="11433" y="1"/>
                    <a:pt x="11114" y="172"/>
                    <a:pt x="10931" y="442"/>
                  </a:cubicBezTo>
                  <a:cubicBezTo>
                    <a:pt x="9852" y="148"/>
                    <a:pt x="8725" y="1"/>
                    <a:pt x="7549" y="1"/>
                  </a:cubicBezTo>
                  <a:cubicBezTo>
                    <a:pt x="6384" y="1"/>
                    <a:pt x="5245" y="148"/>
                    <a:pt x="4167" y="442"/>
                  </a:cubicBezTo>
                  <a:cubicBezTo>
                    <a:pt x="3983" y="172"/>
                    <a:pt x="3664" y="1"/>
                    <a:pt x="3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3513450" y="2919225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5" y="0"/>
                  </a:moveTo>
                  <a:cubicBezTo>
                    <a:pt x="221" y="0"/>
                    <a:pt x="148" y="25"/>
                    <a:pt x="86" y="86"/>
                  </a:cubicBezTo>
                  <a:cubicBezTo>
                    <a:pt x="37" y="135"/>
                    <a:pt x="0" y="221"/>
                    <a:pt x="0" y="294"/>
                  </a:cubicBezTo>
                  <a:cubicBezTo>
                    <a:pt x="0" y="368"/>
                    <a:pt x="37" y="441"/>
                    <a:pt x="86" y="503"/>
                  </a:cubicBezTo>
                  <a:cubicBezTo>
                    <a:pt x="148" y="552"/>
                    <a:pt x="221" y="588"/>
                    <a:pt x="295" y="588"/>
                  </a:cubicBezTo>
                  <a:cubicBezTo>
                    <a:pt x="380" y="588"/>
                    <a:pt x="454" y="552"/>
                    <a:pt x="503" y="503"/>
                  </a:cubicBezTo>
                  <a:cubicBezTo>
                    <a:pt x="564" y="441"/>
                    <a:pt x="589" y="368"/>
                    <a:pt x="589" y="294"/>
                  </a:cubicBezTo>
                  <a:cubicBezTo>
                    <a:pt x="589" y="221"/>
                    <a:pt x="564" y="135"/>
                    <a:pt x="503" y="86"/>
                  </a:cubicBezTo>
                  <a:cubicBezTo>
                    <a:pt x="454" y="25"/>
                    <a:pt x="38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/>
          <p:nvPr>
            <p:ph idx="1" type="subTitle"/>
          </p:nvPr>
        </p:nvSpPr>
        <p:spPr>
          <a:xfrm>
            <a:off x="721425" y="2156000"/>
            <a:ext cx="2525700" cy="23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Fetching API, Creating Search Wine Engine, Responsive Wine to Food and</a:t>
            </a:r>
            <a:r>
              <a:rPr lang="en"/>
              <a:t> Food to Wine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Adding Styles and Creating Main pages Mobile Friendly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482" name="Google Shape;482;p51"/>
          <p:cNvSpPr txBox="1"/>
          <p:nvPr>
            <p:ph idx="2" type="subTitle"/>
          </p:nvPr>
        </p:nvSpPr>
        <p:spPr>
          <a:xfrm>
            <a:off x="3247275" y="1947175"/>
            <a:ext cx="2526000" cy="21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Implementation of fullPage.js, React Router, MUI react component library.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Creation of basic layout of the page.</a:t>
            </a:r>
            <a:endParaRPr/>
          </a:p>
        </p:txBody>
      </p:sp>
      <p:sp>
        <p:nvSpPr>
          <p:cNvPr id="483" name="Google Shape;483;p51"/>
          <p:cNvSpPr txBox="1"/>
          <p:nvPr>
            <p:ph idx="3" type="subTitle"/>
          </p:nvPr>
        </p:nvSpPr>
        <p:spPr>
          <a:xfrm>
            <a:off x="5904575" y="1947175"/>
            <a:ext cx="2526000" cy="21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Sourced assets such as images, templates, icons and gifs.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Added styling to pages.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Created presentation slide-show.</a:t>
            </a:r>
            <a:endParaRPr/>
          </a:p>
        </p:txBody>
      </p:sp>
      <p:sp>
        <p:nvSpPr>
          <p:cNvPr id="484" name="Google Shape;484;p51"/>
          <p:cNvSpPr txBox="1"/>
          <p:nvPr>
            <p:ph type="title"/>
          </p:nvPr>
        </p:nvSpPr>
        <p:spPr>
          <a:xfrm>
            <a:off x="722375" y="539500"/>
            <a:ext cx="77082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&amp; Roles</a:t>
            </a:r>
            <a:endParaRPr/>
          </a:p>
        </p:txBody>
      </p:sp>
      <p:cxnSp>
        <p:nvCxnSpPr>
          <p:cNvPr id="485" name="Google Shape;485;p51"/>
          <p:cNvCxnSpPr/>
          <p:nvPr/>
        </p:nvCxnSpPr>
        <p:spPr>
          <a:xfrm>
            <a:off x="861250" y="1874700"/>
            <a:ext cx="2142000" cy="21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1"/>
          <p:cNvCxnSpPr/>
          <p:nvPr/>
        </p:nvCxnSpPr>
        <p:spPr>
          <a:xfrm>
            <a:off x="3565200" y="1880100"/>
            <a:ext cx="2011800" cy="11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1"/>
          <p:cNvCxnSpPr/>
          <p:nvPr/>
        </p:nvCxnSpPr>
        <p:spPr>
          <a:xfrm flipH="1" rot="10800000">
            <a:off x="6165325" y="1880250"/>
            <a:ext cx="1989900" cy="1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51"/>
          <p:cNvSpPr txBox="1"/>
          <p:nvPr>
            <p:ph idx="7" type="subTitle"/>
          </p:nvPr>
        </p:nvSpPr>
        <p:spPr>
          <a:xfrm>
            <a:off x="721275" y="1490700"/>
            <a:ext cx="25260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7000" lvl="0" marL="0" rtl="0" algn="ctr"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/>
              <a:t>Blago</a:t>
            </a:r>
            <a:endParaRPr/>
          </a:p>
        </p:txBody>
      </p:sp>
      <p:sp>
        <p:nvSpPr>
          <p:cNvPr id="489" name="Google Shape;489;p51"/>
          <p:cNvSpPr txBox="1"/>
          <p:nvPr>
            <p:ph idx="9" type="subTitle"/>
          </p:nvPr>
        </p:nvSpPr>
        <p:spPr>
          <a:xfrm>
            <a:off x="3309263" y="1440113"/>
            <a:ext cx="25260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Gellert</a:t>
            </a:r>
            <a:endParaRPr/>
          </a:p>
        </p:txBody>
      </p:sp>
      <p:sp>
        <p:nvSpPr>
          <p:cNvPr id="490" name="Google Shape;490;p51"/>
          <p:cNvSpPr txBox="1"/>
          <p:nvPr>
            <p:ph idx="14" type="subTitle"/>
          </p:nvPr>
        </p:nvSpPr>
        <p:spPr>
          <a:xfrm>
            <a:off x="5897275" y="1440125"/>
            <a:ext cx="25260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Bronwen</a:t>
            </a:r>
            <a:endParaRPr/>
          </a:p>
        </p:txBody>
      </p:sp>
      <p:sp>
        <p:nvSpPr>
          <p:cNvPr id="491" name="Google Shape;491;p51"/>
          <p:cNvSpPr txBox="1"/>
          <p:nvPr/>
        </p:nvSpPr>
        <p:spPr>
          <a:xfrm>
            <a:off x="2720725" y="-76100"/>
            <a:ext cx="380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492" name="Google Shape;492;p51"/>
          <p:cNvGrpSpPr/>
          <p:nvPr/>
        </p:nvGrpSpPr>
        <p:grpSpPr>
          <a:xfrm>
            <a:off x="6726300" y="598172"/>
            <a:ext cx="867951" cy="552568"/>
            <a:chOff x="7529411" y="2414659"/>
            <a:chExt cx="355863" cy="362292"/>
          </a:xfrm>
        </p:grpSpPr>
        <p:sp>
          <p:nvSpPr>
            <p:cNvPr id="493" name="Google Shape;493;p51"/>
            <p:cNvSpPr/>
            <p:nvPr/>
          </p:nvSpPr>
          <p:spPr>
            <a:xfrm>
              <a:off x="7687816" y="2443081"/>
              <a:ext cx="45481" cy="15946"/>
            </a:xfrm>
            <a:custGeom>
              <a:rect b="b" l="l" r="r" t="t"/>
              <a:pathLst>
                <a:path extrusionOk="0" h="501" w="142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7648764" y="2414659"/>
              <a:ext cx="123204" cy="168654"/>
            </a:xfrm>
            <a:custGeom>
              <a:rect b="b" l="l" r="r" t="t"/>
              <a:pathLst>
                <a:path extrusionOk="0" h="5299" w="3871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7670757" y="2551072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7738963" y="2551072"/>
              <a:ext cx="10280" cy="33005"/>
            </a:xfrm>
            <a:custGeom>
              <a:rect b="b" l="l" r="r" t="t"/>
              <a:pathLst>
                <a:path extrusionOk="0" h="1037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7568432" y="2635956"/>
              <a:ext cx="45513" cy="15946"/>
            </a:xfrm>
            <a:custGeom>
              <a:rect b="b" l="l" r="r" t="t"/>
              <a:pathLst>
                <a:path extrusionOk="0" h="501" w="143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7529411" y="2607916"/>
              <a:ext cx="123172" cy="168654"/>
            </a:xfrm>
            <a:custGeom>
              <a:rect b="b" l="l" r="r" t="t"/>
              <a:pathLst>
                <a:path extrusionOk="0" h="5299" w="387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7551754" y="2743946"/>
              <a:ext cx="10280" cy="33005"/>
            </a:xfrm>
            <a:custGeom>
              <a:rect b="b" l="l" r="r" t="t"/>
              <a:pathLst>
                <a:path extrusionOk="0" h="1037" w="323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7619610" y="2743946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7773464" y="2584427"/>
              <a:ext cx="111810" cy="192525"/>
            </a:xfrm>
            <a:custGeom>
              <a:rect b="b" l="l" r="r" t="t"/>
              <a:pathLst>
                <a:path extrusionOk="0" h="6049" w="3513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7795043" y="2750789"/>
              <a:ext cx="11012" cy="26162"/>
            </a:xfrm>
            <a:custGeom>
              <a:rect b="b" l="l" r="r" t="t"/>
              <a:pathLst>
                <a:path extrusionOk="0" h="822" w="346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7851887" y="2750789"/>
              <a:ext cx="10662" cy="26162"/>
            </a:xfrm>
            <a:custGeom>
              <a:rect b="b" l="l" r="r" t="t"/>
              <a:pathLst>
                <a:path extrusionOk="0" h="822" w="335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7641189" y="2595789"/>
              <a:ext cx="136826" cy="113147"/>
            </a:xfrm>
            <a:custGeom>
              <a:rect b="b" l="l" r="r" t="t"/>
              <a:pathLst>
                <a:path extrusionOk="0" h="3555" w="4299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3903" y="2004225"/>
            <a:ext cx="3487048" cy="30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2"/>
          <p:cNvSpPr txBox="1"/>
          <p:nvPr>
            <p:ph type="ctrTitle"/>
          </p:nvPr>
        </p:nvSpPr>
        <p:spPr>
          <a:xfrm>
            <a:off x="611125" y="482825"/>
            <a:ext cx="6437400" cy="3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Challenges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endParaRPr/>
          </a:p>
        </p:txBody>
      </p:sp>
      <p:sp>
        <p:nvSpPr>
          <p:cNvPr id="516" name="Google Shape;516;p53"/>
          <p:cNvSpPr txBox="1"/>
          <p:nvPr>
            <p:ph idx="4294967295" type="title"/>
          </p:nvPr>
        </p:nvSpPr>
        <p:spPr>
          <a:xfrm>
            <a:off x="1140425" y="1290875"/>
            <a:ext cx="7461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0</a:t>
            </a: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1</a:t>
            </a:r>
            <a:endParaRPr sz="25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517" name="Google Shape;517;p53"/>
          <p:cNvSpPr txBox="1"/>
          <p:nvPr>
            <p:ph idx="4294967295" type="title"/>
          </p:nvPr>
        </p:nvSpPr>
        <p:spPr>
          <a:xfrm>
            <a:off x="1096935" y="1962438"/>
            <a:ext cx="7461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02</a:t>
            </a:r>
            <a:endParaRPr sz="25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518" name="Google Shape;518;p53"/>
          <p:cNvSpPr txBox="1"/>
          <p:nvPr>
            <p:ph idx="4294967295" type="title"/>
          </p:nvPr>
        </p:nvSpPr>
        <p:spPr>
          <a:xfrm>
            <a:off x="1096921" y="2721050"/>
            <a:ext cx="7461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03</a:t>
            </a:r>
            <a:endParaRPr sz="2500">
              <a:latin typeface="Alex Brush"/>
              <a:ea typeface="Alex Brush"/>
              <a:cs typeface="Alex Brush"/>
              <a:sym typeface="Alex Brush"/>
            </a:endParaRPr>
          </a:p>
        </p:txBody>
      </p:sp>
      <p:cxnSp>
        <p:nvCxnSpPr>
          <p:cNvPr id="519" name="Google Shape;519;p53"/>
          <p:cNvCxnSpPr>
            <a:stCxn id="520" idx="2"/>
            <a:endCxn id="520" idx="2"/>
          </p:cNvCxnSpPr>
          <p:nvPr/>
        </p:nvCxnSpPr>
        <p:spPr>
          <a:xfrm>
            <a:off x="5938181" y="2545775"/>
            <a:ext cx="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1" name="Google Shape;5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675" y="423857"/>
            <a:ext cx="1218225" cy="126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3"/>
          <p:cNvPicPr preferRelativeResize="0"/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416544" y="990238"/>
            <a:ext cx="6116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3"/>
          <p:cNvPicPr preferRelativeResize="0"/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 rot="-5400000">
            <a:off x="308940" y="1627736"/>
            <a:ext cx="427974" cy="40070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3"/>
          <p:cNvSpPr txBox="1"/>
          <p:nvPr/>
        </p:nvSpPr>
        <p:spPr>
          <a:xfrm>
            <a:off x="1751050" y="1430175"/>
            <a:ext cx="65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Finding right API that will show the information you need</a:t>
            </a:r>
            <a:endParaRPr>
              <a:solidFill>
                <a:schemeClr val="accen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25" name="Google Shape;525;p53"/>
          <p:cNvSpPr txBox="1"/>
          <p:nvPr/>
        </p:nvSpPr>
        <p:spPr>
          <a:xfrm>
            <a:off x="1751050" y="1993213"/>
            <a:ext cx="663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API key works with quotas of 150 points once </a:t>
            </a: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you reach them you have to create new account and use new API key </a:t>
            </a:r>
            <a:endParaRPr>
              <a:solidFill>
                <a:schemeClr val="accen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26" name="Google Shape;526;p53"/>
          <p:cNvSpPr txBox="1"/>
          <p:nvPr/>
        </p:nvSpPr>
        <p:spPr>
          <a:xfrm>
            <a:off x="1751050" y="2771675"/>
            <a:ext cx="65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Using ReactQuery and fetching data, render and display information</a:t>
            </a:r>
            <a:endParaRPr>
              <a:solidFill>
                <a:schemeClr val="accen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527" name="Google Shape;527;p53"/>
          <p:cNvPicPr preferRelativeResize="0"/>
          <p:nvPr/>
        </p:nvPicPr>
        <p:blipFill rotWithShape="1">
          <a:blip r:embed="rId5">
            <a:alphaModFix/>
          </a:blip>
          <a:srcRect b="9256" l="0" r="0" t="9256"/>
          <a:stretch/>
        </p:blipFill>
        <p:spPr>
          <a:xfrm>
            <a:off x="6827075" y="3149628"/>
            <a:ext cx="2351950" cy="21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3"/>
          <p:cNvSpPr txBox="1"/>
          <p:nvPr/>
        </p:nvSpPr>
        <p:spPr>
          <a:xfrm>
            <a:off x="-101525" y="33347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lex Brush"/>
                <a:ea typeface="Alex Brush"/>
                <a:cs typeface="Alex Brush"/>
                <a:sym typeface="Alex Brush"/>
              </a:rPr>
              <a:t>04      </a:t>
            </a:r>
            <a:endParaRPr/>
          </a:p>
        </p:txBody>
      </p:sp>
      <p:sp>
        <p:nvSpPr>
          <p:cNvPr id="529" name="Google Shape;529;p53"/>
          <p:cNvSpPr txBox="1"/>
          <p:nvPr/>
        </p:nvSpPr>
        <p:spPr>
          <a:xfrm>
            <a:off x="1096925" y="4066975"/>
            <a:ext cx="655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lex Brush"/>
                <a:ea typeface="Alex Brush"/>
                <a:cs typeface="Alex Brush"/>
                <a:sym typeface="Alex Brush"/>
              </a:rPr>
              <a:t>05</a:t>
            </a:r>
            <a:endParaRPr/>
          </a:p>
        </p:txBody>
      </p:sp>
      <p:sp>
        <p:nvSpPr>
          <p:cNvPr id="530" name="Google Shape;530;p53"/>
          <p:cNvSpPr txBox="1"/>
          <p:nvPr/>
        </p:nvSpPr>
        <p:spPr>
          <a:xfrm>
            <a:off x="1751050" y="3495525"/>
            <a:ext cx="654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It was a challenge learning and </a:t>
            </a: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using Materials UI- a lot of CSS was also used.</a:t>
            </a:r>
            <a:endParaRPr>
              <a:solidFill>
                <a:schemeClr val="accent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 Also merging had it’s challenges.</a:t>
            </a:r>
            <a:endParaRPr>
              <a:solidFill>
                <a:schemeClr val="accen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31" name="Google Shape;531;p53"/>
          <p:cNvSpPr txBox="1"/>
          <p:nvPr/>
        </p:nvSpPr>
        <p:spPr>
          <a:xfrm>
            <a:off x="1794550" y="4113175"/>
            <a:ext cx="533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Reworking logic to start API calls on button click event inste</a:t>
            </a: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ad of form submit.</a:t>
            </a:r>
            <a:endParaRPr>
              <a:solidFill>
                <a:schemeClr val="accent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</a:t>
            </a:r>
            <a:endParaRPr/>
          </a:p>
        </p:txBody>
      </p:sp>
      <p:pic>
        <p:nvPicPr>
          <p:cNvPr id="537" name="Google Shape;5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75" y="240907"/>
            <a:ext cx="1218225" cy="126709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4"/>
          <p:cNvSpPr txBox="1"/>
          <p:nvPr>
            <p:ph idx="4294967295" type="title"/>
          </p:nvPr>
        </p:nvSpPr>
        <p:spPr>
          <a:xfrm>
            <a:off x="1140425" y="1482488"/>
            <a:ext cx="7461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01</a:t>
            </a:r>
            <a:endParaRPr sz="25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539" name="Google Shape;539;p54"/>
          <p:cNvSpPr txBox="1"/>
          <p:nvPr>
            <p:ph idx="4294967295" type="title"/>
          </p:nvPr>
        </p:nvSpPr>
        <p:spPr>
          <a:xfrm>
            <a:off x="1140435" y="2737350"/>
            <a:ext cx="7461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02</a:t>
            </a:r>
            <a:endParaRPr sz="25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540" name="Google Shape;540;p54"/>
          <p:cNvSpPr txBox="1"/>
          <p:nvPr>
            <p:ph idx="4294967295" type="title"/>
          </p:nvPr>
        </p:nvSpPr>
        <p:spPr>
          <a:xfrm>
            <a:off x="1140421" y="3992200"/>
            <a:ext cx="7461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03</a:t>
            </a:r>
            <a:endParaRPr sz="25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1886525" y="1577425"/>
            <a:ext cx="654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Managing to create a functional search </a:t>
            </a: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button</a:t>
            </a: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 that works both ends Wine=&gt;Food, Food=&gt;Wine </a:t>
            </a:r>
            <a:endParaRPr>
              <a:solidFill>
                <a:schemeClr val="accen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42" name="Google Shape;542;p54"/>
          <p:cNvSpPr txBox="1"/>
          <p:nvPr/>
        </p:nvSpPr>
        <p:spPr>
          <a:xfrm>
            <a:off x="1886525" y="2832300"/>
            <a:ext cx="65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Successfully created depth to api info with styled UI.</a:t>
            </a: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>
              <a:solidFill>
                <a:schemeClr val="accen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43" name="Google Shape;543;p54"/>
          <p:cNvSpPr txBox="1"/>
          <p:nvPr/>
        </p:nvSpPr>
        <p:spPr>
          <a:xfrm>
            <a:off x="1886525" y="4087175"/>
            <a:ext cx="65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Succeeding with implementing fullPage.js</a:t>
            </a:r>
            <a:endParaRPr>
              <a:solidFill>
                <a:schemeClr val="accen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544" name="Google Shape;544;p54"/>
          <p:cNvPicPr preferRelativeResize="0"/>
          <p:nvPr/>
        </p:nvPicPr>
        <p:blipFill rotWithShape="1">
          <a:blip r:embed="rId4">
            <a:alphaModFix/>
          </a:blip>
          <a:srcRect b="16540" l="0" r="0" t="16547"/>
          <a:stretch/>
        </p:blipFill>
        <p:spPr>
          <a:xfrm>
            <a:off x="6478625" y="2345657"/>
            <a:ext cx="2665375" cy="17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/>
          <p:nvPr>
            <p:ph idx="3" type="subTitle"/>
          </p:nvPr>
        </p:nvSpPr>
        <p:spPr>
          <a:xfrm>
            <a:off x="1181050" y="1463725"/>
            <a:ext cx="32250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Develop more content for certain wines and foods not yet utilised in the API. </a:t>
            </a:r>
            <a:endParaRPr sz="1600"/>
          </a:p>
        </p:txBody>
      </p:sp>
      <p:sp>
        <p:nvSpPr>
          <p:cNvPr id="550" name="Google Shape;550;p55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 </a:t>
            </a:r>
            <a:endParaRPr/>
          </a:p>
        </p:txBody>
      </p:sp>
      <p:grpSp>
        <p:nvGrpSpPr>
          <p:cNvPr id="551" name="Google Shape;551;p55"/>
          <p:cNvGrpSpPr/>
          <p:nvPr/>
        </p:nvGrpSpPr>
        <p:grpSpPr>
          <a:xfrm>
            <a:off x="722364" y="1603866"/>
            <a:ext cx="520159" cy="515553"/>
            <a:chOff x="4258775" y="498500"/>
            <a:chExt cx="381125" cy="377750"/>
          </a:xfrm>
        </p:grpSpPr>
        <p:sp>
          <p:nvSpPr>
            <p:cNvPr id="552" name="Google Shape;552;p55"/>
            <p:cNvSpPr/>
            <p:nvPr/>
          </p:nvSpPr>
          <p:spPr>
            <a:xfrm>
              <a:off x="4258775" y="538325"/>
              <a:ext cx="381125" cy="337925"/>
            </a:xfrm>
            <a:custGeom>
              <a:rect b="b" l="l" r="r" t="t"/>
              <a:pathLst>
                <a:path extrusionOk="0" h="13517" w="15245">
                  <a:moveTo>
                    <a:pt x="10049" y="589"/>
                  </a:moveTo>
                  <a:lnTo>
                    <a:pt x="10759" y="3040"/>
                  </a:lnTo>
                  <a:cubicBezTo>
                    <a:pt x="10808" y="3187"/>
                    <a:pt x="10833" y="3346"/>
                    <a:pt x="10833" y="3505"/>
                  </a:cubicBezTo>
                  <a:cubicBezTo>
                    <a:pt x="10698" y="3586"/>
                    <a:pt x="10417" y="3712"/>
                    <a:pt x="10008" y="3712"/>
                  </a:cubicBezTo>
                  <a:cubicBezTo>
                    <a:pt x="9675" y="3712"/>
                    <a:pt x="9257" y="3629"/>
                    <a:pt x="8762" y="3370"/>
                  </a:cubicBezTo>
                  <a:cubicBezTo>
                    <a:pt x="8193" y="3075"/>
                    <a:pt x="7700" y="2976"/>
                    <a:pt x="7293" y="2976"/>
                  </a:cubicBezTo>
                  <a:cubicBezTo>
                    <a:pt x="6973" y="2976"/>
                    <a:pt x="6705" y="3038"/>
                    <a:pt x="6495" y="3113"/>
                  </a:cubicBezTo>
                  <a:cubicBezTo>
                    <a:pt x="6507" y="3089"/>
                    <a:pt x="6507" y="3064"/>
                    <a:pt x="6520" y="3040"/>
                  </a:cubicBezTo>
                  <a:lnTo>
                    <a:pt x="7230" y="589"/>
                  </a:lnTo>
                  <a:close/>
                  <a:moveTo>
                    <a:pt x="7276" y="3567"/>
                  </a:moveTo>
                  <a:cubicBezTo>
                    <a:pt x="7600" y="3567"/>
                    <a:pt x="8004" y="3649"/>
                    <a:pt x="8480" y="3897"/>
                  </a:cubicBezTo>
                  <a:cubicBezTo>
                    <a:pt x="9068" y="4204"/>
                    <a:pt x="9583" y="4302"/>
                    <a:pt x="10000" y="4302"/>
                  </a:cubicBezTo>
                  <a:cubicBezTo>
                    <a:pt x="10306" y="4302"/>
                    <a:pt x="10551" y="4253"/>
                    <a:pt x="10759" y="4191"/>
                  </a:cubicBezTo>
                  <a:lnTo>
                    <a:pt x="10759" y="4191"/>
                  </a:lnTo>
                  <a:cubicBezTo>
                    <a:pt x="10686" y="4412"/>
                    <a:pt x="10588" y="4620"/>
                    <a:pt x="10441" y="4816"/>
                  </a:cubicBezTo>
                  <a:cubicBezTo>
                    <a:pt x="10061" y="5331"/>
                    <a:pt x="9448" y="5637"/>
                    <a:pt x="8811" y="5637"/>
                  </a:cubicBezTo>
                  <a:lnTo>
                    <a:pt x="8468" y="5637"/>
                  </a:lnTo>
                  <a:cubicBezTo>
                    <a:pt x="7818" y="5637"/>
                    <a:pt x="7218" y="5331"/>
                    <a:pt x="6838" y="4816"/>
                  </a:cubicBezTo>
                  <a:cubicBezTo>
                    <a:pt x="6605" y="4510"/>
                    <a:pt x="6470" y="4155"/>
                    <a:pt x="6446" y="3787"/>
                  </a:cubicBezTo>
                  <a:cubicBezTo>
                    <a:pt x="6583" y="3698"/>
                    <a:pt x="6865" y="3567"/>
                    <a:pt x="7276" y="3567"/>
                  </a:cubicBezTo>
                  <a:close/>
                  <a:moveTo>
                    <a:pt x="7524" y="6054"/>
                  </a:moveTo>
                  <a:cubicBezTo>
                    <a:pt x="7782" y="6152"/>
                    <a:pt x="8063" y="6213"/>
                    <a:pt x="8345" y="6225"/>
                  </a:cubicBezTo>
                  <a:lnTo>
                    <a:pt x="8345" y="8566"/>
                  </a:lnTo>
                  <a:lnTo>
                    <a:pt x="7978" y="8566"/>
                  </a:lnTo>
                  <a:cubicBezTo>
                    <a:pt x="7818" y="8566"/>
                    <a:pt x="7684" y="8701"/>
                    <a:pt x="7684" y="8872"/>
                  </a:cubicBezTo>
                  <a:cubicBezTo>
                    <a:pt x="7684" y="9032"/>
                    <a:pt x="7818" y="9166"/>
                    <a:pt x="7978" y="9166"/>
                  </a:cubicBezTo>
                  <a:lnTo>
                    <a:pt x="9301" y="9166"/>
                  </a:lnTo>
                  <a:cubicBezTo>
                    <a:pt x="9460" y="9166"/>
                    <a:pt x="9595" y="9032"/>
                    <a:pt x="9595" y="8872"/>
                  </a:cubicBezTo>
                  <a:cubicBezTo>
                    <a:pt x="9595" y="8701"/>
                    <a:pt x="9460" y="8566"/>
                    <a:pt x="9301" y="8566"/>
                  </a:cubicBezTo>
                  <a:lnTo>
                    <a:pt x="8933" y="8566"/>
                  </a:lnTo>
                  <a:lnTo>
                    <a:pt x="8933" y="6225"/>
                  </a:lnTo>
                  <a:cubicBezTo>
                    <a:pt x="9203" y="6213"/>
                    <a:pt x="9473" y="6164"/>
                    <a:pt x="9718" y="6066"/>
                  </a:cubicBezTo>
                  <a:lnTo>
                    <a:pt x="9718" y="6066"/>
                  </a:lnTo>
                  <a:cubicBezTo>
                    <a:pt x="9705" y="6078"/>
                    <a:pt x="9693" y="6091"/>
                    <a:pt x="9669" y="6115"/>
                  </a:cubicBezTo>
                  <a:cubicBezTo>
                    <a:pt x="9277" y="6507"/>
                    <a:pt x="9277" y="7144"/>
                    <a:pt x="9669" y="7524"/>
                  </a:cubicBezTo>
                  <a:cubicBezTo>
                    <a:pt x="9951" y="7806"/>
                    <a:pt x="10110" y="8174"/>
                    <a:pt x="10110" y="8578"/>
                  </a:cubicBezTo>
                  <a:cubicBezTo>
                    <a:pt x="10110" y="8970"/>
                    <a:pt x="9951" y="9338"/>
                    <a:pt x="9669" y="9620"/>
                  </a:cubicBezTo>
                  <a:cubicBezTo>
                    <a:pt x="9399" y="9902"/>
                    <a:pt x="9019" y="10049"/>
                    <a:pt x="8627" y="10049"/>
                  </a:cubicBezTo>
                  <a:cubicBezTo>
                    <a:pt x="8235" y="10049"/>
                    <a:pt x="7867" y="9902"/>
                    <a:pt x="7586" y="9620"/>
                  </a:cubicBezTo>
                  <a:cubicBezTo>
                    <a:pt x="7304" y="9338"/>
                    <a:pt x="7157" y="8970"/>
                    <a:pt x="7157" y="8578"/>
                  </a:cubicBezTo>
                  <a:cubicBezTo>
                    <a:pt x="7157" y="8174"/>
                    <a:pt x="7304" y="7806"/>
                    <a:pt x="7586" y="7524"/>
                  </a:cubicBezTo>
                  <a:cubicBezTo>
                    <a:pt x="7978" y="7144"/>
                    <a:pt x="7978" y="6507"/>
                    <a:pt x="7586" y="6115"/>
                  </a:cubicBezTo>
                  <a:cubicBezTo>
                    <a:pt x="7561" y="6091"/>
                    <a:pt x="7549" y="6066"/>
                    <a:pt x="7524" y="6054"/>
                  </a:cubicBezTo>
                  <a:close/>
                  <a:moveTo>
                    <a:pt x="7010" y="1"/>
                  </a:moveTo>
                  <a:cubicBezTo>
                    <a:pt x="6875" y="1"/>
                    <a:pt x="6765" y="86"/>
                    <a:pt x="6728" y="209"/>
                  </a:cubicBezTo>
                  <a:lnTo>
                    <a:pt x="5944" y="2868"/>
                  </a:lnTo>
                  <a:cubicBezTo>
                    <a:pt x="5882" y="3113"/>
                    <a:pt x="5846" y="3358"/>
                    <a:pt x="5846" y="3615"/>
                  </a:cubicBezTo>
                  <a:cubicBezTo>
                    <a:pt x="5846" y="3628"/>
                    <a:pt x="5846" y="3652"/>
                    <a:pt x="5846" y="3677"/>
                  </a:cubicBezTo>
                  <a:cubicBezTo>
                    <a:pt x="5858" y="4204"/>
                    <a:pt x="6029" y="4731"/>
                    <a:pt x="6360" y="5172"/>
                  </a:cubicBezTo>
                  <a:cubicBezTo>
                    <a:pt x="6556" y="5441"/>
                    <a:pt x="6814" y="5674"/>
                    <a:pt x="7095" y="5846"/>
                  </a:cubicBezTo>
                  <a:cubicBezTo>
                    <a:pt x="7023" y="5829"/>
                    <a:pt x="6948" y="5820"/>
                    <a:pt x="6873" y="5820"/>
                  </a:cubicBezTo>
                  <a:cubicBezTo>
                    <a:pt x="6619" y="5820"/>
                    <a:pt x="6363" y="5917"/>
                    <a:pt x="6164" y="6115"/>
                  </a:cubicBezTo>
                  <a:cubicBezTo>
                    <a:pt x="5502" y="6765"/>
                    <a:pt x="5147" y="7647"/>
                    <a:pt x="5147" y="8578"/>
                  </a:cubicBezTo>
                  <a:cubicBezTo>
                    <a:pt x="5147" y="9068"/>
                    <a:pt x="5245" y="9546"/>
                    <a:pt x="5441" y="9987"/>
                  </a:cubicBezTo>
                  <a:cubicBezTo>
                    <a:pt x="4878" y="9632"/>
                    <a:pt x="4363" y="9203"/>
                    <a:pt x="3909" y="8737"/>
                  </a:cubicBezTo>
                  <a:cubicBezTo>
                    <a:pt x="3726" y="8541"/>
                    <a:pt x="3468" y="8431"/>
                    <a:pt x="3199" y="8431"/>
                  </a:cubicBezTo>
                  <a:cubicBezTo>
                    <a:pt x="3185" y="8431"/>
                    <a:pt x="3170" y="8430"/>
                    <a:pt x="3156" y="8430"/>
                  </a:cubicBezTo>
                  <a:cubicBezTo>
                    <a:pt x="2892" y="8430"/>
                    <a:pt x="2662" y="8539"/>
                    <a:pt x="2476" y="8725"/>
                  </a:cubicBezTo>
                  <a:cubicBezTo>
                    <a:pt x="2120" y="9081"/>
                    <a:pt x="2084" y="9632"/>
                    <a:pt x="2378" y="10024"/>
                  </a:cubicBezTo>
                  <a:cubicBezTo>
                    <a:pt x="2182" y="9865"/>
                    <a:pt x="1986" y="9693"/>
                    <a:pt x="1814" y="9522"/>
                  </a:cubicBezTo>
                  <a:cubicBezTo>
                    <a:pt x="1618" y="9326"/>
                    <a:pt x="1361" y="9228"/>
                    <a:pt x="1103" y="9228"/>
                  </a:cubicBezTo>
                  <a:cubicBezTo>
                    <a:pt x="846" y="9228"/>
                    <a:pt x="589" y="9326"/>
                    <a:pt x="393" y="9522"/>
                  </a:cubicBezTo>
                  <a:cubicBezTo>
                    <a:pt x="1" y="9914"/>
                    <a:pt x="1" y="10551"/>
                    <a:pt x="393" y="10943"/>
                  </a:cubicBezTo>
                  <a:cubicBezTo>
                    <a:pt x="429" y="10968"/>
                    <a:pt x="466" y="11004"/>
                    <a:pt x="491" y="11041"/>
                  </a:cubicBezTo>
                  <a:cubicBezTo>
                    <a:pt x="1312" y="11838"/>
                    <a:pt x="2280" y="12450"/>
                    <a:pt x="3346" y="12879"/>
                  </a:cubicBezTo>
                  <a:cubicBezTo>
                    <a:pt x="4412" y="13308"/>
                    <a:pt x="5527" y="13516"/>
                    <a:pt x="6679" y="13516"/>
                  </a:cubicBezTo>
                  <a:lnTo>
                    <a:pt x="13614" y="13516"/>
                  </a:lnTo>
                  <a:cubicBezTo>
                    <a:pt x="13786" y="13516"/>
                    <a:pt x="13908" y="13394"/>
                    <a:pt x="13908" y="13222"/>
                  </a:cubicBezTo>
                  <a:cubicBezTo>
                    <a:pt x="13908" y="13063"/>
                    <a:pt x="13786" y="12928"/>
                    <a:pt x="13614" y="12928"/>
                  </a:cubicBezTo>
                  <a:lnTo>
                    <a:pt x="6679" y="12928"/>
                  </a:lnTo>
                  <a:cubicBezTo>
                    <a:pt x="4498" y="12928"/>
                    <a:pt x="2451" y="12107"/>
                    <a:pt x="907" y="10612"/>
                  </a:cubicBezTo>
                  <a:cubicBezTo>
                    <a:pt x="871" y="10588"/>
                    <a:pt x="846" y="10551"/>
                    <a:pt x="809" y="10526"/>
                  </a:cubicBezTo>
                  <a:cubicBezTo>
                    <a:pt x="650" y="10355"/>
                    <a:pt x="650" y="10098"/>
                    <a:pt x="809" y="9938"/>
                  </a:cubicBezTo>
                  <a:cubicBezTo>
                    <a:pt x="889" y="9859"/>
                    <a:pt x="996" y="9819"/>
                    <a:pt x="1103" y="9819"/>
                  </a:cubicBezTo>
                  <a:cubicBezTo>
                    <a:pt x="1211" y="9819"/>
                    <a:pt x="1318" y="9859"/>
                    <a:pt x="1397" y="9938"/>
                  </a:cubicBezTo>
                  <a:cubicBezTo>
                    <a:pt x="2341" y="10882"/>
                    <a:pt x="3517" y="11568"/>
                    <a:pt x="4804" y="11923"/>
                  </a:cubicBezTo>
                  <a:lnTo>
                    <a:pt x="4804" y="11936"/>
                  </a:lnTo>
                  <a:cubicBezTo>
                    <a:pt x="5123" y="12058"/>
                    <a:pt x="5453" y="12156"/>
                    <a:pt x="5784" y="12230"/>
                  </a:cubicBezTo>
                  <a:lnTo>
                    <a:pt x="5858" y="12230"/>
                  </a:lnTo>
                  <a:cubicBezTo>
                    <a:pt x="5993" y="12230"/>
                    <a:pt x="6115" y="12132"/>
                    <a:pt x="6140" y="11997"/>
                  </a:cubicBezTo>
                  <a:cubicBezTo>
                    <a:pt x="6176" y="11838"/>
                    <a:pt x="6078" y="11678"/>
                    <a:pt x="5919" y="11642"/>
                  </a:cubicBezTo>
                  <a:cubicBezTo>
                    <a:pt x="5613" y="11580"/>
                    <a:pt x="5306" y="11495"/>
                    <a:pt x="5025" y="11384"/>
                  </a:cubicBezTo>
                  <a:cubicBezTo>
                    <a:pt x="4240" y="10919"/>
                    <a:pt x="3530" y="10355"/>
                    <a:pt x="2892" y="9718"/>
                  </a:cubicBezTo>
                  <a:cubicBezTo>
                    <a:pt x="2733" y="9558"/>
                    <a:pt x="2733" y="9301"/>
                    <a:pt x="2892" y="9142"/>
                  </a:cubicBezTo>
                  <a:cubicBezTo>
                    <a:pt x="2966" y="9056"/>
                    <a:pt x="3076" y="9019"/>
                    <a:pt x="3187" y="9019"/>
                  </a:cubicBezTo>
                  <a:cubicBezTo>
                    <a:pt x="3297" y="9019"/>
                    <a:pt x="3407" y="9068"/>
                    <a:pt x="3481" y="9142"/>
                  </a:cubicBezTo>
                  <a:cubicBezTo>
                    <a:pt x="4142" y="9828"/>
                    <a:pt x="4927" y="10416"/>
                    <a:pt x="5809" y="10894"/>
                  </a:cubicBezTo>
                  <a:cubicBezTo>
                    <a:pt x="6091" y="11029"/>
                    <a:pt x="6372" y="11176"/>
                    <a:pt x="6667" y="11298"/>
                  </a:cubicBezTo>
                  <a:cubicBezTo>
                    <a:pt x="6702" y="11313"/>
                    <a:pt x="6739" y="11320"/>
                    <a:pt x="6775" y="11320"/>
                  </a:cubicBezTo>
                  <a:cubicBezTo>
                    <a:pt x="6890" y="11320"/>
                    <a:pt x="7000" y="11251"/>
                    <a:pt x="7046" y="11139"/>
                  </a:cubicBezTo>
                  <a:cubicBezTo>
                    <a:pt x="7120" y="10992"/>
                    <a:pt x="7059" y="10821"/>
                    <a:pt x="6912" y="10759"/>
                  </a:cubicBezTo>
                  <a:lnTo>
                    <a:pt x="6544" y="10588"/>
                  </a:lnTo>
                  <a:cubicBezTo>
                    <a:pt x="6029" y="10036"/>
                    <a:pt x="5735" y="9326"/>
                    <a:pt x="5735" y="8578"/>
                  </a:cubicBezTo>
                  <a:cubicBezTo>
                    <a:pt x="5735" y="7806"/>
                    <a:pt x="6042" y="7071"/>
                    <a:pt x="6581" y="6532"/>
                  </a:cubicBezTo>
                  <a:cubicBezTo>
                    <a:pt x="6660" y="6452"/>
                    <a:pt x="6768" y="6412"/>
                    <a:pt x="6875" y="6412"/>
                  </a:cubicBezTo>
                  <a:cubicBezTo>
                    <a:pt x="6982" y="6412"/>
                    <a:pt x="7089" y="6452"/>
                    <a:pt x="7169" y="6532"/>
                  </a:cubicBezTo>
                  <a:cubicBezTo>
                    <a:pt x="7328" y="6691"/>
                    <a:pt x="7328" y="6948"/>
                    <a:pt x="7169" y="7108"/>
                  </a:cubicBezTo>
                  <a:cubicBezTo>
                    <a:pt x="6777" y="7500"/>
                    <a:pt x="6556" y="8027"/>
                    <a:pt x="6556" y="8578"/>
                  </a:cubicBezTo>
                  <a:cubicBezTo>
                    <a:pt x="6556" y="9130"/>
                    <a:pt x="6777" y="9644"/>
                    <a:pt x="7169" y="10036"/>
                  </a:cubicBezTo>
                  <a:cubicBezTo>
                    <a:pt x="7561" y="10428"/>
                    <a:pt x="8076" y="10637"/>
                    <a:pt x="8627" y="10637"/>
                  </a:cubicBezTo>
                  <a:cubicBezTo>
                    <a:pt x="9179" y="10637"/>
                    <a:pt x="9693" y="10428"/>
                    <a:pt x="10085" y="10036"/>
                  </a:cubicBezTo>
                  <a:cubicBezTo>
                    <a:pt x="10477" y="9644"/>
                    <a:pt x="10698" y="9130"/>
                    <a:pt x="10698" y="8578"/>
                  </a:cubicBezTo>
                  <a:cubicBezTo>
                    <a:pt x="10698" y="8027"/>
                    <a:pt x="10477" y="7500"/>
                    <a:pt x="10085" y="7108"/>
                  </a:cubicBezTo>
                  <a:cubicBezTo>
                    <a:pt x="9926" y="6948"/>
                    <a:pt x="9926" y="6691"/>
                    <a:pt x="10085" y="6532"/>
                  </a:cubicBezTo>
                  <a:cubicBezTo>
                    <a:pt x="10165" y="6452"/>
                    <a:pt x="10272" y="6412"/>
                    <a:pt x="10379" y="6412"/>
                  </a:cubicBezTo>
                  <a:cubicBezTo>
                    <a:pt x="10487" y="6412"/>
                    <a:pt x="10594" y="6452"/>
                    <a:pt x="10673" y="6532"/>
                  </a:cubicBezTo>
                  <a:cubicBezTo>
                    <a:pt x="11225" y="7071"/>
                    <a:pt x="11519" y="7806"/>
                    <a:pt x="11519" y="8578"/>
                  </a:cubicBezTo>
                  <a:cubicBezTo>
                    <a:pt x="11519" y="9399"/>
                    <a:pt x="12046" y="10122"/>
                    <a:pt x="12842" y="10379"/>
                  </a:cubicBezTo>
                  <a:lnTo>
                    <a:pt x="14827" y="11017"/>
                  </a:lnTo>
                  <a:cubicBezTo>
                    <a:pt x="14858" y="11026"/>
                    <a:pt x="14888" y="11030"/>
                    <a:pt x="14918" y="11030"/>
                  </a:cubicBezTo>
                  <a:cubicBezTo>
                    <a:pt x="15043" y="11030"/>
                    <a:pt x="15155" y="10950"/>
                    <a:pt x="15195" y="10821"/>
                  </a:cubicBezTo>
                  <a:cubicBezTo>
                    <a:pt x="15244" y="10674"/>
                    <a:pt x="15158" y="10502"/>
                    <a:pt x="15011" y="10453"/>
                  </a:cubicBezTo>
                  <a:lnTo>
                    <a:pt x="13014" y="9816"/>
                  </a:lnTo>
                  <a:cubicBezTo>
                    <a:pt x="12475" y="9644"/>
                    <a:pt x="12107" y="9142"/>
                    <a:pt x="12107" y="8578"/>
                  </a:cubicBezTo>
                  <a:cubicBezTo>
                    <a:pt x="12107" y="7647"/>
                    <a:pt x="11752" y="6765"/>
                    <a:pt x="11090" y="6115"/>
                  </a:cubicBezTo>
                  <a:cubicBezTo>
                    <a:pt x="10893" y="5918"/>
                    <a:pt x="10631" y="5816"/>
                    <a:pt x="10377" y="5816"/>
                  </a:cubicBezTo>
                  <a:cubicBezTo>
                    <a:pt x="10316" y="5816"/>
                    <a:pt x="10255" y="5821"/>
                    <a:pt x="10196" y="5833"/>
                  </a:cubicBezTo>
                  <a:cubicBezTo>
                    <a:pt x="10465" y="5662"/>
                    <a:pt x="10723" y="5441"/>
                    <a:pt x="10919" y="5172"/>
                  </a:cubicBezTo>
                  <a:cubicBezTo>
                    <a:pt x="11396" y="4510"/>
                    <a:pt x="11556" y="3652"/>
                    <a:pt x="11323" y="2868"/>
                  </a:cubicBezTo>
                  <a:lnTo>
                    <a:pt x="10551" y="209"/>
                  </a:lnTo>
                  <a:cubicBezTo>
                    <a:pt x="10514" y="86"/>
                    <a:pt x="10392" y="1"/>
                    <a:pt x="10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5"/>
            <p:cNvSpPr/>
            <p:nvPr/>
          </p:nvSpPr>
          <p:spPr>
            <a:xfrm>
              <a:off x="4624250" y="861525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4" y="0"/>
                  </a:moveTo>
                  <a:cubicBezTo>
                    <a:pt x="221" y="0"/>
                    <a:pt x="147" y="37"/>
                    <a:pt x="86" y="86"/>
                  </a:cubicBezTo>
                  <a:cubicBezTo>
                    <a:pt x="37" y="147"/>
                    <a:pt x="0" y="221"/>
                    <a:pt x="0" y="294"/>
                  </a:cubicBezTo>
                  <a:cubicBezTo>
                    <a:pt x="0" y="380"/>
                    <a:pt x="37" y="454"/>
                    <a:pt x="86" y="503"/>
                  </a:cubicBezTo>
                  <a:cubicBezTo>
                    <a:pt x="147" y="564"/>
                    <a:pt x="221" y="588"/>
                    <a:pt x="294" y="588"/>
                  </a:cubicBezTo>
                  <a:cubicBezTo>
                    <a:pt x="380" y="588"/>
                    <a:pt x="454" y="564"/>
                    <a:pt x="503" y="503"/>
                  </a:cubicBezTo>
                  <a:cubicBezTo>
                    <a:pt x="564" y="454"/>
                    <a:pt x="588" y="380"/>
                    <a:pt x="588" y="294"/>
                  </a:cubicBezTo>
                  <a:cubicBezTo>
                    <a:pt x="588" y="221"/>
                    <a:pt x="564" y="147"/>
                    <a:pt x="503" y="86"/>
                  </a:cubicBezTo>
                  <a:cubicBezTo>
                    <a:pt x="454" y="37"/>
                    <a:pt x="380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5"/>
            <p:cNvSpPr/>
            <p:nvPr/>
          </p:nvSpPr>
          <p:spPr>
            <a:xfrm>
              <a:off x="4590250" y="498500"/>
              <a:ext cx="48725" cy="49050"/>
            </a:xfrm>
            <a:custGeom>
              <a:rect b="b" l="l" r="r" t="t"/>
              <a:pathLst>
                <a:path extrusionOk="0" h="1962" w="1949">
                  <a:moveTo>
                    <a:pt x="968" y="1"/>
                  </a:moveTo>
                  <a:cubicBezTo>
                    <a:pt x="809" y="1"/>
                    <a:pt x="674" y="135"/>
                    <a:pt x="674" y="295"/>
                  </a:cubicBezTo>
                  <a:lnTo>
                    <a:pt x="674" y="687"/>
                  </a:lnTo>
                  <a:lnTo>
                    <a:pt x="294" y="687"/>
                  </a:lnTo>
                  <a:cubicBezTo>
                    <a:pt x="123" y="687"/>
                    <a:pt x="0" y="809"/>
                    <a:pt x="0" y="981"/>
                  </a:cubicBezTo>
                  <a:cubicBezTo>
                    <a:pt x="0" y="1140"/>
                    <a:pt x="123" y="1275"/>
                    <a:pt x="294" y="1275"/>
                  </a:cubicBezTo>
                  <a:lnTo>
                    <a:pt x="674" y="1275"/>
                  </a:lnTo>
                  <a:lnTo>
                    <a:pt x="674" y="1655"/>
                  </a:lnTo>
                  <a:cubicBezTo>
                    <a:pt x="674" y="1826"/>
                    <a:pt x="809" y="1961"/>
                    <a:pt x="968" y="1961"/>
                  </a:cubicBezTo>
                  <a:cubicBezTo>
                    <a:pt x="1140" y="1961"/>
                    <a:pt x="1274" y="1826"/>
                    <a:pt x="1274" y="1655"/>
                  </a:cubicBezTo>
                  <a:lnTo>
                    <a:pt x="1274" y="1275"/>
                  </a:lnTo>
                  <a:lnTo>
                    <a:pt x="1654" y="1275"/>
                  </a:lnTo>
                  <a:cubicBezTo>
                    <a:pt x="1826" y="1275"/>
                    <a:pt x="1948" y="1140"/>
                    <a:pt x="1948" y="981"/>
                  </a:cubicBezTo>
                  <a:cubicBezTo>
                    <a:pt x="1948" y="809"/>
                    <a:pt x="1826" y="687"/>
                    <a:pt x="1654" y="687"/>
                  </a:cubicBezTo>
                  <a:lnTo>
                    <a:pt x="1274" y="687"/>
                  </a:lnTo>
                  <a:lnTo>
                    <a:pt x="1274" y="295"/>
                  </a:lnTo>
                  <a:cubicBezTo>
                    <a:pt x="1274" y="135"/>
                    <a:pt x="1140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4309325" y="626550"/>
              <a:ext cx="49025" cy="48725"/>
            </a:xfrm>
            <a:custGeom>
              <a:rect b="b" l="l" r="r" t="t"/>
              <a:pathLst>
                <a:path extrusionOk="0" h="1949" w="1961">
                  <a:moveTo>
                    <a:pt x="981" y="1"/>
                  </a:moveTo>
                  <a:cubicBezTo>
                    <a:pt x="809" y="1"/>
                    <a:pt x="687" y="135"/>
                    <a:pt x="687" y="295"/>
                  </a:cubicBezTo>
                  <a:lnTo>
                    <a:pt x="687" y="687"/>
                  </a:lnTo>
                  <a:lnTo>
                    <a:pt x="295" y="687"/>
                  </a:lnTo>
                  <a:cubicBezTo>
                    <a:pt x="135" y="687"/>
                    <a:pt x="0" y="809"/>
                    <a:pt x="0" y="981"/>
                  </a:cubicBezTo>
                  <a:cubicBezTo>
                    <a:pt x="0" y="1140"/>
                    <a:pt x="135" y="1275"/>
                    <a:pt x="295" y="1275"/>
                  </a:cubicBezTo>
                  <a:lnTo>
                    <a:pt x="687" y="1275"/>
                  </a:lnTo>
                  <a:lnTo>
                    <a:pt x="687" y="1655"/>
                  </a:lnTo>
                  <a:cubicBezTo>
                    <a:pt x="687" y="1826"/>
                    <a:pt x="809" y="1949"/>
                    <a:pt x="981" y="1949"/>
                  </a:cubicBezTo>
                  <a:cubicBezTo>
                    <a:pt x="1140" y="1949"/>
                    <a:pt x="1275" y="1826"/>
                    <a:pt x="1275" y="1655"/>
                  </a:cubicBezTo>
                  <a:lnTo>
                    <a:pt x="1275" y="1275"/>
                  </a:lnTo>
                  <a:lnTo>
                    <a:pt x="1655" y="1275"/>
                  </a:lnTo>
                  <a:cubicBezTo>
                    <a:pt x="1826" y="1275"/>
                    <a:pt x="1961" y="1140"/>
                    <a:pt x="1961" y="981"/>
                  </a:cubicBezTo>
                  <a:cubicBezTo>
                    <a:pt x="1961" y="809"/>
                    <a:pt x="1826" y="687"/>
                    <a:pt x="1655" y="687"/>
                  </a:cubicBezTo>
                  <a:lnTo>
                    <a:pt x="1275" y="687"/>
                  </a:lnTo>
                  <a:lnTo>
                    <a:pt x="1275" y="295"/>
                  </a:lnTo>
                  <a:cubicBezTo>
                    <a:pt x="1275" y="135"/>
                    <a:pt x="1140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6" name="Google Shape;556;p55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flipH="1" rot="10462114">
            <a:off x="7918163" y="-209599"/>
            <a:ext cx="1798314" cy="1777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5"/>
          <p:cNvSpPr/>
          <p:nvPr/>
        </p:nvSpPr>
        <p:spPr>
          <a:xfrm>
            <a:off x="6350633" y="4499075"/>
            <a:ext cx="2229566" cy="6716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551C36">
                    <a:alpha val="43020"/>
                  </a:srgbClr>
                </a:solidFill>
                <a:latin typeface="Alex Brush"/>
              </a:rPr>
              <a:t>Future</a:t>
            </a:r>
          </a:p>
        </p:txBody>
      </p:sp>
      <p:grpSp>
        <p:nvGrpSpPr>
          <p:cNvPr id="558" name="Google Shape;558;p55"/>
          <p:cNvGrpSpPr/>
          <p:nvPr/>
        </p:nvGrpSpPr>
        <p:grpSpPr>
          <a:xfrm>
            <a:off x="5172064" y="1695841"/>
            <a:ext cx="520159" cy="515553"/>
            <a:chOff x="4258775" y="498500"/>
            <a:chExt cx="381125" cy="377750"/>
          </a:xfrm>
        </p:grpSpPr>
        <p:sp>
          <p:nvSpPr>
            <p:cNvPr id="559" name="Google Shape;559;p55"/>
            <p:cNvSpPr/>
            <p:nvPr/>
          </p:nvSpPr>
          <p:spPr>
            <a:xfrm>
              <a:off x="4258775" y="538325"/>
              <a:ext cx="381125" cy="337925"/>
            </a:xfrm>
            <a:custGeom>
              <a:rect b="b" l="l" r="r" t="t"/>
              <a:pathLst>
                <a:path extrusionOk="0" h="13517" w="15245">
                  <a:moveTo>
                    <a:pt x="10049" y="589"/>
                  </a:moveTo>
                  <a:lnTo>
                    <a:pt x="10759" y="3040"/>
                  </a:lnTo>
                  <a:cubicBezTo>
                    <a:pt x="10808" y="3187"/>
                    <a:pt x="10833" y="3346"/>
                    <a:pt x="10833" y="3505"/>
                  </a:cubicBezTo>
                  <a:cubicBezTo>
                    <a:pt x="10698" y="3586"/>
                    <a:pt x="10417" y="3712"/>
                    <a:pt x="10008" y="3712"/>
                  </a:cubicBezTo>
                  <a:cubicBezTo>
                    <a:pt x="9675" y="3712"/>
                    <a:pt x="9257" y="3629"/>
                    <a:pt x="8762" y="3370"/>
                  </a:cubicBezTo>
                  <a:cubicBezTo>
                    <a:pt x="8193" y="3075"/>
                    <a:pt x="7700" y="2976"/>
                    <a:pt x="7293" y="2976"/>
                  </a:cubicBezTo>
                  <a:cubicBezTo>
                    <a:pt x="6973" y="2976"/>
                    <a:pt x="6705" y="3038"/>
                    <a:pt x="6495" y="3113"/>
                  </a:cubicBezTo>
                  <a:cubicBezTo>
                    <a:pt x="6507" y="3089"/>
                    <a:pt x="6507" y="3064"/>
                    <a:pt x="6520" y="3040"/>
                  </a:cubicBezTo>
                  <a:lnTo>
                    <a:pt x="7230" y="589"/>
                  </a:lnTo>
                  <a:close/>
                  <a:moveTo>
                    <a:pt x="7276" y="3567"/>
                  </a:moveTo>
                  <a:cubicBezTo>
                    <a:pt x="7600" y="3567"/>
                    <a:pt x="8004" y="3649"/>
                    <a:pt x="8480" y="3897"/>
                  </a:cubicBezTo>
                  <a:cubicBezTo>
                    <a:pt x="9068" y="4204"/>
                    <a:pt x="9583" y="4302"/>
                    <a:pt x="10000" y="4302"/>
                  </a:cubicBezTo>
                  <a:cubicBezTo>
                    <a:pt x="10306" y="4302"/>
                    <a:pt x="10551" y="4253"/>
                    <a:pt x="10759" y="4191"/>
                  </a:cubicBezTo>
                  <a:lnTo>
                    <a:pt x="10759" y="4191"/>
                  </a:lnTo>
                  <a:cubicBezTo>
                    <a:pt x="10686" y="4412"/>
                    <a:pt x="10588" y="4620"/>
                    <a:pt x="10441" y="4816"/>
                  </a:cubicBezTo>
                  <a:cubicBezTo>
                    <a:pt x="10061" y="5331"/>
                    <a:pt x="9448" y="5637"/>
                    <a:pt x="8811" y="5637"/>
                  </a:cubicBezTo>
                  <a:lnTo>
                    <a:pt x="8468" y="5637"/>
                  </a:lnTo>
                  <a:cubicBezTo>
                    <a:pt x="7818" y="5637"/>
                    <a:pt x="7218" y="5331"/>
                    <a:pt x="6838" y="4816"/>
                  </a:cubicBezTo>
                  <a:cubicBezTo>
                    <a:pt x="6605" y="4510"/>
                    <a:pt x="6470" y="4155"/>
                    <a:pt x="6446" y="3787"/>
                  </a:cubicBezTo>
                  <a:cubicBezTo>
                    <a:pt x="6583" y="3698"/>
                    <a:pt x="6865" y="3567"/>
                    <a:pt x="7276" y="3567"/>
                  </a:cubicBezTo>
                  <a:close/>
                  <a:moveTo>
                    <a:pt x="7524" y="6054"/>
                  </a:moveTo>
                  <a:cubicBezTo>
                    <a:pt x="7782" y="6152"/>
                    <a:pt x="8063" y="6213"/>
                    <a:pt x="8345" y="6225"/>
                  </a:cubicBezTo>
                  <a:lnTo>
                    <a:pt x="8345" y="8566"/>
                  </a:lnTo>
                  <a:lnTo>
                    <a:pt x="7978" y="8566"/>
                  </a:lnTo>
                  <a:cubicBezTo>
                    <a:pt x="7818" y="8566"/>
                    <a:pt x="7684" y="8701"/>
                    <a:pt x="7684" y="8872"/>
                  </a:cubicBezTo>
                  <a:cubicBezTo>
                    <a:pt x="7684" y="9032"/>
                    <a:pt x="7818" y="9166"/>
                    <a:pt x="7978" y="9166"/>
                  </a:cubicBezTo>
                  <a:lnTo>
                    <a:pt x="9301" y="9166"/>
                  </a:lnTo>
                  <a:cubicBezTo>
                    <a:pt x="9460" y="9166"/>
                    <a:pt x="9595" y="9032"/>
                    <a:pt x="9595" y="8872"/>
                  </a:cubicBezTo>
                  <a:cubicBezTo>
                    <a:pt x="9595" y="8701"/>
                    <a:pt x="9460" y="8566"/>
                    <a:pt x="9301" y="8566"/>
                  </a:cubicBezTo>
                  <a:lnTo>
                    <a:pt x="8933" y="8566"/>
                  </a:lnTo>
                  <a:lnTo>
                    <a:pt x="8933" y="6225"/>
                  </a:lnTo>
                  <a:cubicBezTo>
                    <a:pt x="9203" y="6213"/>
                    <a:pt x="9473" y="6164"/>
                    <a:pt x="9718" y="6066"/>
                  </a:cubicBezTo>
                  <a:lnTo>
                    <a:pt x="9718" y="6066"/>
                  </a:lnTo>
                  <a:cubicBezTo>
                    <a:pt x="9705" y="6078"/>
                    <a:pt x="9693" y="6091"/>
                    <a:pt x="9669" y="6115"/>
                  </a:cubicBezTo>
                  <a:cubicBezTo>
                    <a:pt x="9277" y="6507"/>
                    <a:pt x="9277" y="7144"/>
                    <a:pt x="9669" y="7524"/>
                  </a:cubicBezTo>
                  <a:cubicBezTo>
                    <a:pt x="9951" y="7806"/>
                    <a:pt x="10110" y="8174"/>
                    <a:pt x="10110" y="8578"/>
                  </a:cubicBezTo>
                  <a:cubicBezTo>
                    <a:pt x="10110" y="8970"/>
                    <a:pt x="9951" y="9338"/>
                    <a:pt x="9669" y="9620"/>
                  </a:cubicBezTo>
                  <a:cubicBezTo>
                    <a:pt x="9399" y="9902"/>
                    <a:pt x="9019" y="10049"/>
                    <a:pt x="8627" y="10049"/>
                  </a:cubicBezTo>
                  <a:cubicBezTo>
                    <a:pt x="8235" y="10049"/>
                    <a:pt x="7867" y="9902"/>
                    <a:pt x="7586" y="9620"/>
                  </a:cubicBezTo>
                  <a:cubicBezTo>
                    <a:pt x="7304" y="9338"/>
                    <a:pt x="7157" y="8970"/>
                    <a:pt x="7157" y="8578"/>
                  </a:cubicBezTo>
                  <a:cubicBezTo>
                    <a:pt x="7157" y="8174"/>
                    <a:pt x="7304" y="7806"/>
                    <a:pt x="7586" y="7524"/>
                  </a:cubicBezTo>
                  <a:cubicBezTo>
                    <a:pt x="7978" y="7144"/>
                    <a:pt x="7978" y="6507"/>
                    <a:pt x="7586" y="6115"/>
                  </a:cubicBezTo>
                  <a:cubicBezTo>
                    <a:pt x="7561" y="6091"/>
                    <a:pt x="7549" y="6066"/>
                    <a:pt x="7524" y="6054"/>
                  </a:cubicBezTo>
                  <a:close/>
                  <a:moveTo>
                    <a:pt x="7010" y="1"/>
                  </a:moveTo>
                  <a:cubicBezTo>
                    <a:pt x="6875" y="1"/>
                    <a:pt x="6765" y="86"/>
                    <a:pt x="6728" y="209"/>
                  </a:cubicBezTo>
                  <a:lnTo>
                    <a:pt x="5944" y="2868"/>
                  </a:lnTo>
                  <a:cubicBezTo>
                    <a:pt x="5882" y="3113"/>
                    <a:pt x="5846" y="3358"/>
                    <a:pt x="5846" y="3615"/>
                  </a:cubicBezTo>
                  <a:cubicBezTo>
                    <a:pt x="5846" y="3628"/>
                    <a:pt x="5846" y="3652"/>
                    <a:pt x="5846" y="3677"/>
                  </a:cubicBezTo>
                  <a:cubicBezTo>
                    <a:pt x="5858" y="4204"/>
                    <a:pt x="6029" y="4731"/>
                    <a:pt x="6360" y="5172"/>
                  </a:cubicBezTo>
                  <a:cubicBezTo>
                    <a:pt x="6556" y="5441"/>
                    <a:pt x="6814" y="5674"/>
                    <a:pt x="7095" y="5846"/>
                  </a:cubicBezTo>
                  <a:cubicBezTo>
                    <a:pt x="7023" y="5829"/>
                    <a:pt x="6948" y="5820"/>
                    <a:pt x="6873" y="5820"/>
                  </a:cubicBezTo>
                  <a:cubicBezTo>
                    <a:pt x="6619" y="5820"/>
                    <a:pt x="6363" y="5917"/>
                    <a:pt x="6164" y="6115"/>
                  </a:cubicBezTo>
                  <a:cubicBezTo>
                    <a:pt x="5502" y="6765"/>
                    <a:pt x="5147" y="7647"/>
                    <a:pt x="5147" y="8578"/>
                  </a:cubicBezTo>
                  <a:cubicBezTo>
                    <a:pt x="5147" y="9068"/>
                    <a:pt x="5245" y="9546"/>
                    <a:pt x="5441" y="9987"/>
                  </a:cubicBezTo>
                  <a:cubicBezTo>
                    <a:pt x="4878" y="9632"/>
                    <a:pt x="4363" y="9203"/>
                    <a:pt x="3909" y="8737"/>
                  </a:cubicBezTo>
                  <a:cubicBezTo>
                    <a:pt x="3726" y="8541"/>
                    <a:pt x="3468" y="8431"/>
                    <a:pt x="3199" y="8431"/>
                  </a:cubicBezTo>
                  <a:cubicBezTo>
                    <a:pt x="3185" y="8431"/>
                    <a:pt x="3170" y="8430"/>
                    <a:pt x="3156" y="8430"/>
                  </a:cubicBezTo>
                  <a:cubicBezTo>
                    <a:pt x="2892" y="8430"/>
                    <a:pt x="2662" y="8539"/>
                    <a:pt x="2476" y="8725"/>
                  </a:cubicBezTo>
                  <a:cubicBezTo>
                    <a:pt x="2120" y="9081"/>
                    <a:pt x="2084" y="9632"/>
                    <a:pt x="2378" y="10024"/>
                  </a:cubicBezTo>
                  <a:cubicBezTo>
                    <a:pt x="2182" y="9865"/>
                    <a:pt x="1986" y="9693"/>
                    <a:pt x="1814" y="9522"/>
                  </a:cubicBezTo>
                  <a:cubicBezTo>
                    <a:pt x="1618" y="9326"/>
                    <a:pt x="1361" y="9228"/>
                    <a:pt x="1103" y="9228"/>
                  </a:cubicBezTo>
                  <a:cubicBezTo>
                    <a:pt x="846" y="9228"/>
                    <a:pt x="589" y="9326"/>
                    <a:pt x="393" y="9522"/>
                  </a:cubicBezTo>
                  <a:cubicBezTo>
                    <a:pt x="1" y="9914"/>
                    <a:pt x="1" y="10551"/>
                    <a:pt x="393" y="10943"/>
                  </a:cubicBezTo>
                  <a:cubicBezTo>
                    <a:pt x="429" y="10968"/>
                    <a:pt x="466" y="11004"/>
                    <a:pt x="491" y="11041"/>
                  </a:cubicBezTo>
                  <a:cubicBezTo>
                    <a:pt x="1312" y="11838"/>
                    <a:pt x="2280" y="12450"/>
                    <a:pt x="3346" y="12879"/>
                  </a:cubicBezTo>
                  <a:cubicBezTo>
                    <a:pt x="4412" y="13308"/>
                    <a:pt x="5527" y="13516"/>
                    <a:pt x="6679" y="13516"/>
                  </a:cubicBezTo>
                  <a:lnTo>
                    <a:pt x="13614" y="13516"/>
                  </a:lnTo>
                  <a:cubicBezTo>
                    <a:pt x="13786" y="13516"/>
                    <a:pt x="13908" y="13394"/>
                    <a:pt x="13908" y="13222"/>
                  </a:cubicBezTo>
                  <a:cubicBezTo>
                    <a:pt x="13908" y="13063"/>
                    <a:pt x="13786" y="12928"/>
                    <a:pt x="13614" y="12928"/>
                  </a:cubicBezTo>
                  <a:lnTo>
                    <a:pt x="6679" y="12928"/>
                  </a:lnTo>
                  <a:cubicBezTo>
                    <a:pt x="4498" y="12928"/>
                    <a:pt x="2451" y="12107"/>
                    <a:pt x="907" y="10612"/>
                  </a:cubicBezTo>
                  <a:cubicBezTo>
                    <a:pt x="871" y="10588"/>
                    <a:pt x="846" y="10551"/>
                    <a:pt x="809" y="10526"/>
                  </a:cubicBezTo>
                  <a:cubicBezTo>
                    <a:pt x="650" y="10355"/>
                    <a:pt x="650" y="10098"/>
                    <a:pt x="809" y="9938"/>
                  </a:cubicBezTo>
                  <a:cubicBezTo>
                    <a:pt x="889" y="9859"/>
                    <a:pt x="996" y="9819"/>
                    <a:pt x="1103" y="9819"/>
                  </a:cubicBezTo>
                  <a:cubicBezTo>
                    <a:pt x="1211" y="9819"/>
                    <a:pt x="1318" y="9859"/>
                    <a:pt x="1397" y="9938"/>
                  </a:cubicBezTo>
                  <a:cubicBezTo>
                    <a:pt x="2341" y="10882"/>
                    <a:pt x="3517" y="11568"/>
                    <a:pt x="4804" y="11923"/>
                  </a:cubicBezTo>
                  <a:lnTo>
                    <a:pt x="4804" y="11936"/>
                  </a:lnTo>
                  <a:cubicBezTo>
                    <a:pt x="5123" y="12058"/>
                    <a:pt x="5453" y="12156"/>
                    <a:pt x="5784" y="12230"/>
                  </a:cubicBezTo>
                  <a:lnTo>
                    <a:pt x="5858" y="12230"/>
                  </a:lnTo>
                  <a:cubicBezTo>
                    <a:pt x="5993" y="12230"/>
                    <a:pt x="6115" y="12132"/>
                    <a:pt x="6140" y="11997"/>
                  </a:cubicBezTo>
                  <a:cubicBezTo>
                    <a:pt x="6176" y="11838"/>
                    <a:pt x="6078" y="11678"/>
                    <a:pt x="5919" y="11642"/>
                  </a:cubicBezTo>
                  <a:cubicBezTo>
                    <a:pt x="5613" y="11580"/>
                    <a:pt x="5306" y="11495"/>
                    <a:pt x="5025" y="11384"/>
                  </a:cubicBezTo>
                  <a:cubicBezTo>
                    <a:pt x="4240" y="10919"/>
                    <a:pt x="3530" y="10355"/>
                    <a:pt x="2892" y="9718"/>
                  </a:cubicBezTo>
                  <a:cubicBezTo>
                    <a:pt x="2733" y="9558"/>
                    <a:pt x="2733" y="9301"/>
                    <a:pt x="2892" y="9142"/>
                  </a:cubicBezTo>
                  <a:cubicBezTo>
                    <a:pt x="2966" y="9056"/>
                    <a:pt x="3076" y="9019"/>
                    <a:pt x="3187" y="9019"/>
                  </a:cubicBezTo>
                  <a:cubicBezTo>
                    <a:pt x="3297" y="9019"/>
                    <a:pt x="3407" y="9068"/>
                    <a:pt x="3481" y="9142"/>
                  </a:cubicBezTo>
                  <a:cubicBezTo>
                    <a:pt x="4142" y="9828"/>
                    <a:pt x="4927" y="10416"/>
                    <a:pt x="5809" y="10894"/>
                  </a:cubicBezTo>
                  <a:cubicBezTo>
                    <a:pt x="6091" y="11029"/>
                    <a:pt x="6372" y="11176"/>
                    <a:pt x="6667" y="11298"/>
                  </a:cubicBezTo>
                  <a:cubicBezTo>
                    <a:pt x="6702" y="11313"/>
                    <a:pt x="6739" y="11320"/>
                    <a:pt x="6775" y="11320"/>
                  </a:cubicBezTo>
                  <a:cubicBezTo>
                    <a:pt x="6890" y="11320"/>
                    <a:pt x="7000" y="11251"/>
                    <a:pt x="7046" y="11139"/>
                  </a:cubicBezTo>
                  <a:cubicBezTo>
                    <a:pt x="7120" y="10992"/>
                    <a:pt x="7059" y="10821"/>
                    <a:pt x="6912" y="10759"/>
                  </a:cubicBezTo>
                  <a:lnTo>
                    <a:pt x="6544" y="10588"/>
                  </a:lnTo>
                  <a:cubicBezTo>
                    <a:pt x="6029" y="10036"/>
                    <a:pt x="5735" y="9326"/>
                    <a:pt x="5735" y="8578"/>
                  </a:cubicBezTo>
                  <a:cubicBezTo>
                    <a:pt x="5735" y="7806"/>
                    <a:pt x="6042" y="7071"/>
                    <a:pt x="6581" y="6532"/>
                  </a:cubicBezTo>
                  <a:cubicBezTo>
                    <a:pt x="6660" y="6452"/>
                    <a:pt x="6768" y="6412"/>
                    <a:pt x="6875" y="6412"/>
                  </a:cubicBezTo>
                  <a:cubicBezTo>
                    <a:pt x="6982" y="6412"/>
                    <a:pt x="7089" y="6452"/>
                    <a:pt x="7169" y="6532"/>
                  </a:cubicBezTo>
                  <a:cubicBezTo>
                    <a:pt x="7328" y="6691"/>
                    <a:pt x="7328" y="6948"/>
                    <a:pt x="7169" y="7108"/>
                  </a:cubicBezTo>
                  <a:cubicBezTo>
                    <a:pt x="6777" y="7500"/>
                    <a:pt x="6556" y="8027"/>
                    <a:pt x="6556" y="8578"/>
                  </a:cubicBezTo>
                  <a:cubicBezTo>
                    <a:pt x="6556" y="9130"/>
                    <a:pt x="6777" y="9644"/>
                    <a:pt x="7169" y="10036"/>
                  </a:cubicBezTo>
                  <a:cubicBezTo>
                    <a:pt x="7561" y="10428"/>
                    <a:pt x="8076" y="10637"/>
                    <a:pt x="8627" y="10637"/>
                  </a:cubicBezTo>
                  <a:cubicBezTo>
                    <a:pt x="9179" y="10637"/>
                    <a:pt x="9693" y="10428"/>
                    <a:pt x="10085" y="10036"/>
                  </a:cubicBezTo>
                  <a:cubicBezTo>
                    <a:pt x="10477" y="9644"/>
                    <a:pt x="10698" y="9130"/>
                    <a:pt x="10698" y="8578"/>
                  </a:cubicBezTo>
                  <a:cubicBezTo>
                    <a:pt x="10698" y="8027"/>
                    <a:pt x="10477" y="7500"/>
                    <a:pt x="10085" y="7108"/>
                  </a:cubicBezTo>
                  <a:cubicBezTo>
                    <a:pt x="9926" y="6948"/>
                    <a:pt x="9926" y="6691"/>
                    <a:pt x="10085" y="6532"/>
                  </a:cubicBezTo>
                  <a:cubicBezTo>
                    <a:pt x="10165" y="6452"/>
                    <a:pt x="10272" y="6412"/>
                    <a:pt x="10379" y="6412"/>
                  </a:cubicBezTo>
                  <a:cubicBezTo>
                    <a:pt x="10487" y="6412"/>
                    <a:pt x="10594" y="6452"/>
                    <a:pt x="10673" y="6532"/>
                  </a:cubicBezTo>
                  <a:cubicBezTo>
                    <a:pt x="11225" y="7071"/>
                    <a:pt x="11519" y="7806"/>
                    <a:pt x="11519" y="8578"/>
                  </a:cubicBezTo>
                  <a:cubicBezTo>
                    <a:pt x="11519" y="9399"/>
                    <a:pt x="12046" y="10122"/>
                    <a:pt x="12842" y="10379"/>
                  </a:cubicBezTo>
                  <a:lnTo>
                    <a:pt x="14827" y="11017"/>
                  </a:lnTo>
                  <a:cubicBezTo>
                    <a:pt x="14858" y="11026"/>
                    <a:pt x="14888" y="11030"/>
                    <a:pt x="14918" y="11030"/>
                  </a:cubicBezTo>
                  <a:cubicBezTo>
                    <a:pt x="15043" y="11030"/>
                    <a:pt x="15155" y="10950"/>
                    <a:pt x="15195" y="10821"/>
                  </a:cubicBezTo>
                  <a:cubicBezTo>
                    <a:pt x="15244" y="10674"/>
                    <a:pt x="15158" y="10502"/>
                    <a:pt x="15011" y="10453"/>
                  </a:cubicBezTo>
                  <a:lnTo>
                    <a:pt x="13014" y="9816"/>
                  </a:lnTo>
                  <a:cubicBezTo>
                    <a:pt x="12475" y="9644"/>
                    <a:pt x="12107" y="9142"/>
                    <a:pt x="12107" y="8578"/>
                  </a:cubicBezTo>
                  <a:cubicBezTo>
                    <a:pt x="12107" y="7647"/>
                    <a:pt x="11752" y="6765"/>
                    <a:pt x="11090" y="6115"/>
                  </a:cubicBezTo>
                  <a:cubicBezTo>
                    <a:pt x="10893" y="5918"/>
                    <a:pt x="10631" y="5816"/>
                    <a:pt x="10377" y="5816"/>
                  </a:cubicBezTo>
                  <a:cubicBezTo>
                    <a:pt x="10316" y="5816"/>
                    <a:pt x="10255" y="5821"/>
                    <a:pt x="10196" y="5833"/>
                  </a:cubicBezTo>
                  <a:cubicBezTo>
                    <a:pt x="10465" y="5662"/>
                    <a:pt x="10723" y="5441"/>
                    <a:pt x="10919" y="5172"/>
                  </a:cubicBezTo>
                  <a:cubicBezTo>
                    <a:pt x="11396" y="4510"/>
                    <a:pt x="11556" y="3652"/>
                    <a:pt x="11323" y="2868"/>
                  </a:cubicBezTo>
                  <a:lnTo>
                    <a:pt x="10551" y="209"/>
                  </a:lnTo>
                  <a:cubicBezTo>
                    <a:pt x="10514" y="86"/>
                    <a:pt x="10392" y="1"/>
                    <a:pt x="10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5"/>
            <p:cNvSpPr/>
            <p:nvPr/>
          </p:nvSpPr>
          <p:spPr>
            <a:xfrm>
              <a:off x="4624250" y="861525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4" y="0"/>
                  </a:moveTo>
                  <a:cubicBezTo>
                    <a:pt x="221" y="0"/>
                    <a:pt x="147" y="37"/>
                    <a:pt x="86" y="86"/>
                  </a:cubicBezTo>
                  <a:cubicBezTo>
                    <a:pt x="37" y="147"/>
                    <a:pt x="0" y="221"/>
                    <a:pt x="0" y="294"/>
                  </a:cubicBezTo>
                  <a:cubicBezTo>
                    <a:pt x="0" y="380"/>
                    <a:pt x="37" y="454"/>
                    <a:pt x="86" y="503"/>
                  </a:cubicBezTo>
                  <a:cubicBezTo>
                    <a:pt x="147" y="564"/>
                    <a:pt x="221" y="588"/>
                    <a:pt x="294" y="588"/>
                  </a:cubicBezTo>
                  <a:cubicBezTo>
                    <a:pt x="380" y="588"/>
                    <a:pt x="454" y="564"/>
                    <a:pt x="503" y="503"/>
                  </a:cubicBezTo>
                  <a:cubicBezTo>
                    <a:pt x="564" y="454"/>
                    <a:pt x="588" y="380"/>
                    <a:pt x="588" y="294"/>
                  </a:cubicBezTo>
                  <a:cubicBezTo>
                    <a:pt x="588" y="221"/>
                    <a:pt x="564" y="147"/>
                    <a:pt x="503" y="86"/>
                  </a:cubicBezTo>
                  <a:cubicBezTo>
                    <a:pt x="454" y="37"/>
                    <a:pt x="380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5"/>
            <p:cNvSpPr/>
            <p:nvPr/>
          </p:nvSpPr>
          <p:spPr>
            <a:xfrm>
              <a:off x="4590250" y="498500"/>
              <a:ext cx="48725" cy="49050"/>
            </a:xfrm>
            <a:custGeom>
              <a:rect b="b" l="l" r="r" t="t"/>
              <a:pathLst>
                <a:path extrusionOk="0" h="1962" w="1949">
                  <a:moveTo>
                    <a:pt x="968" y="1"/>
                  </a:moveTo>
                  <a:cubicBezTo>
                    <a:pt x="809" y="1"/>
                    <a:pt x="674" y="135"/>
                    <a:pt x="674" y="295"/>
                  </a:cubicBezTo>
                  <a:lnTo>
                    <a:pt x="674" y="687"/>
                  </a:lnTo>
                  <a:lnTo>
                    <a:pt x="294" y="687"/>
                  </a:lnTo>
                  <a:cubicBezTo>
                    <a:pt x="123" y="687"/>
                    <a:pt x="0" y="809"/>
                    <a:pt x="0" y="981"/>
                  </a:cubicBezTo>
                  <a:cubicBezTo>
                    <a:pt x="0" y="1140"/>
                    <a:pt x="123" y="1275"/>
                    <a:pt x="294" y="1275"/>
                  </a:cubicBezTo>
                  <a:lnTo>
                    <a:pt x="674" y="1275"/>
                  </a:lnTo>
                  <a:lnTo>
                    <a:pt x="674" y="1655"/>
                  </a:lnTo>
                  <a:cubicBezTo>
                    <a:pt x="674" y="1826"/>
                    <a:pt x="809" y="1961"/>
                    <a:pt x="968" y="1961"/>
                  </a:cubicBezTo>
                  <a:cubicBezTo>
                    <a:pt x="1140" y="1961"/>
                    <a:pt x="1274" y="1826"/>
                    <a:pt x="1274" y="1655"/>
                  </a:cubicBezTo>
                  <a:lnTo>
                    <a:pt x="1274" y="1275"/>
                  </a:lnTo>
                  <a:lnTo>
                    <a:pt x="1654" y="1275"/>
                  </a:lnTo>
                  <a:cubicBezTo>
                    <a:pt x="1826" y="1275"/>
                    <a:pt x="1948" y="1140"/>
                    <a:pt x="1948" y="981"/>
                  </a:cubicBezTo>
                  <a:cubicBezTo>
                    <a:pt x="1948" y="809"/>
                    <a:pt x="1826" y="687"/>
                    <a:pt x="1654" y="687"/>
                  </a:cubicBezTo>
                  <a:lnTo>
                    <a:pt x="1274" y="687"/>
                  </a:lnTo>
                  <a:lnTo>
                    <a:pt x="1274" y="295"/>
                  </a:lnTo>
                  <a:cubicBezTo>
                    <a:pt x="1274" y="135"/>
                    <a:pt x="1140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5"/>
            <p:cNvSpPr/>
            <p:nvPr/>
          </p:nvSpPr>
          <p:spPr>
            <a:xfrm>
              <a:off x="4309325" y="626550"/>
              <a:ext cx="49025" cy="48725"/>
            </a:xfrm>
            <a:custGeom>
              <a:rect b="b" l="l" r="r" t="t"/>
              <a:pathLst>
                <a:path extrusionOk="0" h="1949" w="1961">
                  <a:moveTo>
                    <a:pt x="981" y="1"/>
                  </a:moveTo>
                  <a:cubicBezTo>
                    <a:pt x="809" y="1"/>
                    <a:pt x="687" y="135"/>
                    <a:pt x="687" y="295"/>
                  </a:cubicBezTo>
                  <a:lnTo>
                    <a:pt x="687" y="687"/>
                  </a:lnTo>
                  <a:lnTo>
                    <a:pt x="295" y="687"/>
                  </a:lnTo>
                  <a:cubicBezTo>
                    <a:pt x="135" y="687"/>
                    <a:pt x="0" y="809"/>
                    <a:pt x="0" y="981"/>
                  </a:cubicBezTo>
                  <a:cubicBezTo>
                    <a:pt x="0" y="1140"/>
                    <a:pt x="135" y="1275"/>
                    <a:pt x="295" y="1275"/>
                  </a:cubicBezTo>
                  <a:lnTo>
                    <a:pt x="687" y="1275"/>
                  </a:lnTo>
                  <a:lnTo>
                    <a:pt x="687" y="1655"/>
                  </a:lnTo>
                  <a:cubicBezTo>
                    <a:pt x="687" y="1826"/>
                    <a:pt x="809" y="1949"/>
                    <a:pt x="981" y="1949"/>
                  </a:cubicBezTo>
                  <a:cubicBezTo>
                    <a:pt x="1140" y="1949"/>
                    <a:pt x="1275" y="1826"/>
                    <a:pt x="1275" y="1655"/>
                  </a:cubicBezTo>
                  <a:lnTo>
                    <a:pt x="1275" y="1275"/>
                  </a:lnTo>
                  <a:lnTo>
                    <a:pt x="1655" y="1275"/>
                  </a:lnTo>
                  <a:cubicBezTo>
                    <a:pt x="1826" y="1275"/>
                    <a:pt x="1961" y="1140"/>
                    <a:pt x="1961" y="981"/>
                  </a:cubicBezTo>
                  <a:cubicBezTo>
                    <a:pt x="1961" y="809"/>
                    <a:pt x="1826" y="687"/>
                    <a:pt x="1655" y="687"/>
                  </a:cubicBezTo>
                  <a:lnTo>
                    <a:pt x="1275" y="687"/>
                  </a:lnTo>
                  <a:lnTo>
                    <a:pt x="1275" y="295"/>
                  </a:lnTo>
                  <a:cubicBezTo>
                    <a:pt x="1275" y="135"/>
                    <a:pt x="1140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55"/>
          <p:cNvSpPr txBox="1"/>
          <p:nvPr>
            <p:ph idx="3" type="subTitle"/>
          </p:nvPr>
        </p:nvSpPr>
        <p:spPr>
          <a:xfrm>
            <a:off x="5735750" y="1695838"/>
            <a:ext cx="29343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Develop more content for wine regions, food recipes, youtube videos about the wine/food and recommended youtube content creators.</a:t>
            </a:r>
            <a:endParaRPr sz="1600"/>
          </a:p>
        </p:txBody>
      </p:sp>
      <p:grpSp>
        <p:nvGrpSpPr>
          <p:cNvPr id="564" name="Google Shape;564;p55"/>
          <p:cNvGrpSpPr/>
          <p:nvPr/>
        </p:nvGrpSpPr>
        <p:grpSpPr>
          <a:xfrm>
            <a:off x="2794614" y="3044391"/>
            <a:ext cx="520159" cy="515553"/>
            <a:chOff x="4258775" y="498500"/>
            <a:chExt cx="381125" cy="377750"/>
          </a:xfrm>
        </p:grpSpPr>
        <p:sp>
          <p:nvSpPr>
            <p:cNvPr id="565" name="Google Shape;565;p55"/>
            <p:cNvSpPr/>
            <p:nvPr/>
          </p:nvSpPr>
          <p:spPr>
            <a:xfrm>
              <a:off x="4258775" y="538325"/>
              <a:ext cx="381125" cy="337925"/>
            </a:xfrm>
            <a:custGeom>
              <a:rect b="b" l="l" r="r" t="t"/>
              <a:pathLst>
                <a:path extrusionOk="0" h="13517" w="15245">
                  <a:moveTo>
                    <a:pt x="10049" y="589"/>
                  </a:moveTo>
                  <a:lnTo>
                    <a:pt x="10759" y="3040"/>
                  </a:lnTo>
                  <a:cubicBezTo>
                    <a:pt x="10808" y="3187"/>
                    <a:pt x="10833" y="3346"/>
                    <a:pt x="10833" y="3505"/>
                  </a:cubicBezTo>
                  <a:cubicBezTo>
                    <a:pt x="10698" y="3586"/>
                    <a:pt x="10417" y="3712"/>
                    <a:pt x="10008" y="3712"/>
                  </a:cubicBezTo>
                  <a:cubicBezTo>
                    <a:pt x="9675" y="3712"/>
                    <a:pt x="9257" y="3629"/>
                    <a:pt x="8762" y="3370"/>
                  </a:cubicBezTo>
                  <a:cubicBezTo>
                    <a:pt x="8193" y="3075"/>
                    <a:pt x="7700" y="2976"/>
                    <a:pt x="7293" y="2976"/>
                  </a:cubicBezTo>
                  <a:cubicBezTo>
                    <a:pt x="6973" y="2976"/>
                    <a:pt x="6705" y="3038"/>
                    <a:pt x="6495" y="3113"/>
                  </a:cubicBezTo>
                  <a:cubicBezTo>
                    <a:pt x="6507" y="3089"/>
                    <a:pt x="6507" y="3064"/>
                    <a:pt x="6520" y="3040"/>
                  </a:cubicBezTo>
                  <a:lnTo>
                    <a:pt x="7230" y="589"/>
                  </a:lnTo>
                  <a:close/>
                  <a:moveTo>
                    <a:pt x="7276" y="3567"/>
                  </a:moveTo>
                  <a:cubicBezTo>
                    <a:pt x="7600" y="3567"/>
                    <a:pt x="8004" y="3649"/>
                    <a:pt x="8480" y="3897"/>
                  </a:cubicBezTo>
                  <a:cubicBezTo>
                    <a:pt x="9068" y="4204"/>
                    <a:pt x="9583" y="4302"/>
                    <a:pt x="10000" y="4302"/>
                  </a:cubicBezTo>
                  <a:cubicBezTo>
                    <a:pt x="10306" y="4302"/>
                    <a:pt x="10551" y="4253"/>
                    <a:pt x="10759" y="4191"/>
                  </a:cubicBezTo>
                  <a:lnTo>
                    <a:pt x="10759" y="4191"/>
                  </a:lnTo>
                  <a:cubicBezTo>
                    <a:pt x="10686" y="4412"/>
                    <a:pt x="10588" y="4620"/>
                    <a:pt x="10441" y="4816"/>
                  </a:cubicBezTo>
                  <a:cubicBezTo>
                    <a:pt x="10061" y="5331"/>
                    <a:pt x="9448" y="5637"/>
                    <a:pt x="8811" y="5637"/>
                  </a:cubicBezTo>
                  <a:lnTo>
                    <a:pt x="8468" y="5637"/>
                  </a:lnTo>
                  <a:cubicBezTo>
                    <a:pt x="7818" y="5637"/>
                    <a:pt x="7218" y="5331"/>
                    <a:pt x="6838" y="4816"/>
                  </a:cubicBezTo>
                  <a:cubicBezTo>
                    <a:pt x="6605" y="4510"/>
                    <a:pt x="6470" y="4155"/>
                    <a:pt x="6446" y="3787"/>
                  </a:cubicBezTo>
                  <a:cubicBezTo>
                    <a:pt x="6583" y="3698"/>
                    <a:pt x="6865" y="3567"/>
                    <a:pt x="7276" y="3567"/>
                  </a:cubicBezTo>
                  <a:close/>
                  <a:moveTo>
                    <a:pt x="7524" y="6054"/>
                  </a:moveTo>
                  <a:cubicBezTo>
                    <a:pt x="7782" y="6152"/>
                    <a:pt x="8063" y="6213"/>
                    <a:pt x="8345" y="6225"/>
                  </a:cubicBezTo>
                  <a:lnTo>
                    <a:pt x="8345" y="8566"/>
                  </a:lnTo>
                  <a:lnTo>
                    <a:pt x="7978" y="8566"/>
                  </a:lnTo>
                  <a:cubicBezTo>
                    <a:pt x="7818" y="8566"/>
                    <a:pt x="7684" y="8701"/>
                    <a:pt x="7684" y="8872"/>
                  </a:cubicBezTo>
                  <a:cubicBezTo>
                    <a:pt x="7684" y="9032"/>
                    <a:pt x="7818" y="9166"/>
                    <a:pt x="7978" y="9166"/>
                  </a:cubicBezTo>
                  <a:lnTo>
                    <a:pt x="9301" y="9166"/>
                  </a:lnTo>
                  <a:cubicBezTo>
                    <a:pt x="9460" y="9166"/>
                    <a:pt x="9595" y="9032"/>
                    <a:pt x="9595" y="8872"/>
                  </a:cubicBezTo>
                  <a:cubicBezTo>
                    <a:pt x="9595" y="8701"/>
                    <a:pt x="9460" y="8566"/>
                    <a:pt x="9301" y="8566"/>
                  </a:cubicBezTo>
                  <a:lnTo>
                    <a:pt x="8933" y="8566"/>
                  </a:lnTo>
                  <a:lnTo>
                    <a:pt x="8933" y="6225"/>
                  </a:lnTo>
                  <a:cubicBezTo>
                    <a:pt x="9203" y="6213"/>
                    <a:pt x="9473" y="6164"/>
                    <a:pt x="9718" y="6066"/>
                  </a:cubicBezTo>
                  <a:lnTo>
                    <a:pt x="9718" y="6066"/>
                  </a:lnTo>
                  <a:cubicBezTo>
                    <a:pt x="9705" y="6078"/>
                    <a:pt x="9693" y="6091"/>
                    <a:pt x="9669" y="6115"/>
                  </a:cubicBezTo>
                  <a:cubicBezTo>
                    <a:pt x="9277" y="6507"/>
                    <a:pt x="9277" y="7144"/>
                    <a:pt x="9669" y="7524"/>
                  </a:cubicBezTo>
                  <a:cubicBezTo>
                    <a:pt x="9951" y="7806"/>
                    <a:pt x="10110" y="8174"/>
                    <a:pt x="10110" y="8578"/>
                  </a:cubicBezTo>
                  <a:cubicBezTo>
                    <a:pt x="10110" y="8970"/>
                    <a:pt x="9951" y="9338"/>
                    <a:pt x="9669" y="9620"/>
                  </a:cubicBezTo>
                  <a:cubicBezTo>
                    <a:pt x="9399" y="9902"/>
                    <a:pt x="9019" y="10049"/>
                    <a:pt x="8627" y="10049"/>
                  </a:cubicBezTo>
                  <a:cubicBezTo>
                    <a:pt x="8235" y="10049"/>
                    <a:pt x="7867" y="9902"/>
                    <a:pt x="7586" y="9620"/>
                  </a:cubicBezTo>
                  <a:cubicBezTo>
                    <a:pt x="7304" y="9338"/>
                    <a:pt x="7157" y="8970"/>
                    <a:pt x="7157" y="8578"/>
                  </a:cubicBezTo>
                  <a:cubicBezTo>
                    <a:pt x="7157" y="8174"/>
                    <a:pt x="7304" y="7806"/>
                    <a:pt x="7586" y="7524"/>
                  </a:cubicBezTo>
                  <a:cubicBezTo>
                    <a:pt x="7978" y="7144"/>
                    <a:pt x="7978" y="6507"/>
                    <a:pt x="7586" y="6115"/>
                  </a:cubicBezTo>
                  <a:cubicBezTo>
                    <a:pt x="7561" y="6091"/>
                    <a:pt x="7549" y="6066"/>
                    <a:pt x="7524" y="6054"/>
                  </a:cubicBezTo>
                  <a:close/>
                  <a:moveTo>
                    <a:pt x="7010" y="1"/>
                  </a:moveTo>
                  <a:cubicBezTo>
                    <a:pt x="6875" y="1"/>
                    <a:pt x="6765" y="86"/>
                    <a:pt x="6728" y="209"/>
                  </a:cubicBezTo>
                  <a:lnTo>
                    <a:pt x="5944" y="2868"/>
                  </a:lnTo>
                  <a:cubicBezTo>
                    <a:pt x="5882" y="3113"/>
                    <a:pt x="5846" y="3358"/>
                    <a:pt x="5846" y="3615"/>
                  </a:cubicBezTo>
                  <a:cubicBezTo>
                    <a:pt x="5846" y="3628"/>
                    <a:pt x="5846" y="3652"/>
                    <a:pt x="5846" y="3677"/>
                  </a:cubicBezTo>
                  <a:cubicBezTo>
                    <a:pt x="5858" y="4204"/>
                    <a:pt x="6029" y="4731"/>
                    <a:pt x="6360" y="5172"/>
                  </a:cubicBezTo>
                  <a:cubicBezTo>
                    <a:pt x="6556" y="5441"/>
                    <a:pt x="6814" y="5674"/>
                    <a:pt x="7095" y="5846"/>
                  </a:cubicBezTo>
                  <a:cubicBezTo>
                    <a:pt x="7023" y="5829"/>
                    <a:pt x="6948" y="5820"/>
                    <a:pt x="6873" y="5820"/>
                  </a:cubicBezTo>
                  <a:cubicBezTo>
                    <a:pt x="6619" y="5820"/>
                    <a:pt x="6363" y="5917"/>
                    <a:pt x="6164" y="6115"/>
                  </a:cubicBezTo>
                  <a:cubicBezTo>
                    <a:pt x="5502" y="6765"/>
                    <a:pt x="5147" y="7647"/>
                    <a:pt x="5147" y="8578"/>
                  </a:cubicBezTo>
                  <a:cubicBezTo>
                    <a:pt x="5147" y="9068"/>
                    <a:pt x="5245" y="9546"/>
                    <a:pt x="5441" y="9987"/>
                  </a:cubicBezTo>
                  <a:cubicBezTo>
                    <a:pt x="4878" y="9632"/>
                    <a:pt x="4363" y="9203"/>
                    <a:pt x="3909" y="8737"/>
                  </a:cubicBezTo>
                  <a:cubicBezTo>
                    <a:pt x="3726" y="8541"/>
                    <a:pt x="3468" y="8431"/>
                    <a:pt x="3199" y="8431"/>
                  </a:cubicBezTo>
                  <a:cubicBezTo>
                    <a:pt x="3185" y="8431"/>
                    <a:pt x="3170" y="8430"/>
                    <a:pt x="3156" y="8430"/>
                  </a:cubicBezTo>
                  <a:cubicBezTo>
                    <a:pt x="2892" y="8430"/>
                    <a:pt x="2662" y="8539"/>
                    <a:pt x="2476" y="8725"/>
                  </a:cubicBezTo>
                  <a:cubicBezTo>
                    <a:pt x="2120" y="9081"/>
                    <a:pt x="2084" y="9632"/>
                    <a:pt x="2378" y="10024"/>
                  </a:cubicBezTo>
                  <a:cubicBezTo>
                    <a:pt x="2182" y="9865"/>
                    <a:pt x="1986" y="9693"/>
                    <a:pt x="1814" y="9522"/>
                  </a:cubicBezTo>
                  <a:cubicBezTo>
                    <a:pt x="1618" y="9326"/>
                    <a:pt x="1361" y="9228"/>
                    <a:pt x="1103" y="9228"/>
                  </a:cubicBezTo>
                  <a:cubicBezTo>
                    <a:pt x="846" y="9228"/>
                    <a:pt x="589" y="9326"/>
                    <a:pt x="393" y="9522"/>
                  </a:cubicBezTo>
                  <a:cubicBezTo>
                    <a:pt x="1" y="9914"/>
                    <a:pt x="1" y="10551"/>
                    <a:pt x="393" y="10943"/>
                  </a:cubicBezTo>
                  <a:cubicBezTo>
                    <a:pt x="429" y="10968"/>
                    <a:pt x="466" y="11004"/>
                    <a:pt x="491" y="11041"/>
                  </a:cubicBezTo>
                  <a:cubicBezTo>
                    <a:pt x="1312" y="11838"/>
                    <a:pt x="2280" y="12450"/>
                    <a:pt x="3346" y="12879"/>
                  </a:cubicBezTo>
                  <a:cubicBezTo>
                    <a:pt x="4412" y="13308"/>
                    <a:pt x="5527" y="13516"/>
                    <a:pt x="6679" y="13516"/>
                  </a:cubicBezTo>
                  <a:lnTo>
                    <a:pt x="13614" y="13516"/>
                  </a:lnTo>
                  <a:cubicBezTo>
                    <a:pt x="13786" y="13516"/>
                    <a:pt x="13908" y="13394"/>
                    <a:pt x="13908" y="13222"/>
                  </a:cubicBezTo>
                  <a:cubicBezTo>
                    <a:pt x="13908" y="13063"/>
                    <a:pt x="13786" y="12928"/>
                    <a:pt x="13614" y="12928"/>
                  </a:cubicBezTo>
                  <a:lnTo>
                    <a:pt x="6679" y="12928"/>
                  </a:lnTo>
                  <a:cubicBezTo>
                    <a:pt x="4498" y="12928"/>
                    <a:pt x="2451" y="12107"/>
                    <a:pt x="907" y="10612"/>
                  </a:cubicBezTo>
                  <a:cubicBezTo>
                    <a:pt x="871" y="10588"/>
                    <a:pt x="846" y="10551"/>
                    <a:pt x="809" y="10526"/>
                  </a:cubicBezTo>
                  <a:cubicBezTo>
                    <a:pt x="650" y="10355"/>
                    <a:pt x="650" y="10098"/>
                    <a:pt x="809" y="9938"/>
                  </a:cubicBezTo>
                  <a:cubicBezTo>
                    <a:pt x="889" y="9859"/>
                    <a:pt x="996" y="9819"/>
                    <a:pt x="1103" y="9819"/>
                  </a:cubicBezTo>
                  <a:cubicBezTo>
                    <a:pt x="1211" y="9819"/>
                    <a:pt x="1318" y="9859"/>
                    <a:pt x="1397" y="9938"/>
                  </a:cubicBezTo>
                  <a:cubicBezTo>
                    <a:pt x="2341" y="10882"/>
                    <a:pt x="3517" y="11568"/>
                    <a:pt x="4804" y="11923"/>
                  </a:cubicBezTo>
                  <a:lnTo>
                    <a:pt x="4804" y="11936"/>
                  </a:lnTo>
                  <a:cubicBezTo>
                    <a:pt x="5123" y="12058"/>
                    <a:pt x="5453" y="12156"/>
                    <a:pt x="5784" y="12230"/>
                  </a:cubicBezTo>
                  <a:lnTo>
                    <a:pt x="5858" y="12230"/>
                  </a:lnTo>
                  <a:cubicBezTo>
                    <a:pt x="5993" y="12230"/>
                    <a:pt x="6115" y="12132"/>
                    <a:pt x="6140" y="11997"/>
                  </a:cubicBezTo>
                  <a:cubicBezTo>
                    <a:pt x="6176" y="11838"/>
                    <a:pt x="6078" y="11678"/>
                    <a:pt x="5919" y="11642"/>
                  </a:cubicBezTo>
                  <a:cubicBezTo>
                    <a:pt x="5613" y="11580"/>
                    <a:pt x="5306" y="11495"/>
                    <a:pt x="5025" y="11384"/>
                  </a:cubicBezTo>
                  <a:cubicBezTo>
                    <a:pt x="4240" y="10919"/>
                    <a:pt x="3530" y="10355"/>
                    <a:pt x="2892" y="9718"/>
                  </a:cubicBezTo>
                  <a:cubicBezTo>
                    <a:pt x="2733" y="9558"/>
                    <a:pt x="2733" y="9301"/>
                    <a:pt x="2892" y="9142"/>
                  </a:cubicBezTo>
                  <a:cubicBezTo>
                    <a:pt x="2966" y="9056"/>
                    <a:pt x="3076" y="9019"/>
                    <a:pt x="3187" y="9019"/>
                  </a:cubicBezTo>
                  <a:cubicBezTo>
                    <a:pt x="3297" y="9019"/>
                    <a:pt x="3407" y="9068"/>
                    <a:pt x="3481" y="9142"/>
                  </a:cubicBezTo>
                  <a:cubicBezTo>
                    <a:pt x="4142" y="9828"/>
                    <a:pt x="4927" y="10416"/>
                    <a:pt x="5809" y="10894"/>
                  </a:cubicBezTo>
                  <a:cubicBezTo>
                    <a:pt x="6091" y="11029"/>
                    <a:pt x="6372" y="11176"/>
                    <a:pt x="6667" y="11298"/>
                  </a:cubicBezTo>
                  <a:cubicBezTo>
                    <a:pt x="6702" y="11313"/>
                    <a:pt x="6739" y="11320"/>
                    <a:pt x="6775" y="11320"/>
                  </a:cubicBezTo>
                  <a:cubicBezTo>
                    <a:pt x="6890" y="11320"/>
                    <a:pt x="7000" y="11251"/>
                    <a:pt x="7046" y="11139"/>
                  </a:cubicBezTo>
                  <a:cubicBezTo>
                    <a:pt x="7120" y="10992"/>
                    <a:pt x="7059" y="10821"/>
                    <a:pt x="6912" y="10759"/>
                  </a:cubicBezTo>
                  <a:lnTo>
                    <a:pt x="6544" y="10588"/>
                  </a:lnTo>
                  <a:cubicBezTo>
                    <a:pt x="6029" y="10036"/>
                    <a:pt x="5735" y="9326"/>
                    <a:pt x="5735" y="8578"/>
                  </a:cubicBezTo>
                  <a:cubicBezTo>
                    <a:pt x="5735" y="7806"/>
                    <a:pt x="6042" y="7071"/>
                    <a:pt x="6581" y="6532"/>
                  </a:cubicBezTo>
                  <a:cubicBezTo>
                    <a:pt x="6660" y="6452"/>
                    <a:pt x="6768" y="6412"/>
                    <a:pt x="6875" y="6412"/>
                  </a:cubicBezTo>
                  <a:cubicBezTo>
                    <a:pt x="6982" y="6412"/>
                    <a:pt x="7089" y="6452"/>
                    <a:pt x="7169" y="6532"/>
                  </a:cubicBezTo>
                  <a:cubicBezTo>
                    <a:pt x="7328" y="6691"/>
                    <a:pt x="7328" y="6948"/>
                    <a:pt x="7169" y="7108"/>
                  </a:cubicBezTo>
                  <a:cubicBezTo>
                    <a:pt x="6777" y="7500"/>
                    <a:pt x="6556" y="8027"/>
                    <a:pt x="6556" y="8578"/>
                  </a:cubicBezTo>
                  <a:cubicBezTo>
                    <a:pt x="6556" y="9130"/>
                    <a:pt x="6777" y="9644"/>
                    <a:pt x="7169" y="10036"/>
                  </a:cubicBezTo>
                  <a:cubicBezTo>
                    <a:pt x="7561" y="10428"/>
                    <a:pt x="8076" y="10637"/>
                    <a:pt x="8627" y="10637"/>
                  </a:cubicBezTo>
                  <a:cubicBezTo>
                    <a:pt x="9179" y="10637"/>
                    <a:pt x="9693" y="10428"/>
                    <a:pt x="10085" y="10036"/>
                  </a:cubicBezTo>
                  <a:cubicBezTo>
                    <a:pt x="10477" y="9644"/>
                    <a:pt x="10698" y="9130"/>
                    <a:pt x="10698" y="8578"/>
                  </a:cubicBezTo>
                  <a:cubicBezTo>
                    <a:pt x="10698" y="8027"/>
                    <a:pt x="10477" y="7500"/>
                    <a:pt x="10085" y="7108"/>
                  </a:cubicBezTo>
                  <a:cubicBezTo>
                    <a:pt x="9926" y="6948"/>
                    <a:pt x="9926" y="6691"/>
                    <a:pt x="10085" y="6532"/>
                  </a:cubicBezTo>
                  <a:cubicBezTo>
                    <a:pt x="10165" y="6452"/>
                    <a:pt x="10272" y="6412"/>
                    <a:pt x="10379" y="6412"/>
                  </a:cubicBezTo>
                  <a:cubicBezTo>
                    <a:pt x="10487" y="6412"/>
                    <a:pt x="10594" y="6452"/>
                    <a:pt x="10673" y="6532"/>
                  </a:cubicBezTo>
                  <a:cubicBezTo>
                    <a:pt x="11225" y="7071"/>
                    <a:pt x="11519" y="7806"/>
                    <a:pt x="11519" y="8578"/>
                  </a:cubicBezTo>
                  <a:cubicBezTo>
                    <a:pt x="11519" y="9399"/>
                    <a:pt x="12046" y="10122"/>
                    <a:pt x="12842" y="10379"/>
                  </a:cubicBezTo>
                  <a:lnTo>
                    <a:pt x="14827" y="11017"/>
                  </a:lnTo>
                  <a:cubicBezTo>
                    <a:pt x="14858" y="11026"/>
                    <a:pt x="14888" y="11030"/>
                    <a:pt x="14918" y="11030"/>
                  </a:cubicBezTo>
                  <a:cubicBezTo>
                    <a:pt x="15043" y="11030"/>
                    <a:pt x="15155" y="10950"/>
                    <a:pt x="15195" y="10821"/>
                  </a:cubicBezTo>
                  <a:cubicBezTo>
                    <a:pt x="15244" y="10674"/>
                    <a:pt x="15158" y="10502"/>
                    <a:pt x="15011" y="10453"/>
                  </a:cubicBezTo>
                  <a:lnTo>
                    <a:pt x="13014" y="9816"/>
                  </a:lnTo>
                  <a:cubicBezTo>
                    <a:pt x="12475" y="9644"/>
                    <a:pt x="12107" y="9142"/>
                    <a:pt x="12107" y="8578"/>
                  </a:cubicBezTo>
                  <a:cubicBezTo>
                    <a:pt x="12107" y="7647"/>
                    <a:pt x="11752" y="6765"/>
                    <a:pt x="11090" y="6115"/>
                  </a:cubicBezTo>
                  <a:cubicBezTo>
                    <a:pt x="10893" y="5918"/>
                    <a:pt x="10631" y="5816"/>
                    <a:pt x="10377" y="5816"/>
                  </a:cubicBezTo>
                  <a:cubicBezTo>
                    <a:pt x="10316" y="5816"/>
                    <a:pt x="10255" y="5821"/>
                    <a:pt x="10196" y="5833"/>
                  </a:cubicBezTo>
                  <a:cubicBezTo>
                    <a:pt x="10465" y="5662"/>
                    <a:pt x="10723" y="5441"/>
                    <a:pt x="10919" y="5172"/>
                  </a:cubicBezTo>
                  <a:cubicBezTo>
                    <a:pt x="11396" y="4510"/>
                    <a:pt x="11556" y="3652"/>
                    <a:pt x="11323" y="2868"/>
                  </a:cubicBezTo>
                  <a:lnTo>
                    <a:pt x="10551" y="209"/>
                  </a:lnTo>
                  <a:cubicBezTo>
                    <a:pt x="10514" y="86"/>
                    <a:pt x="10392" y="1"/>
                    <a:pt x="10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5"/>
            <p:cNvSpPr/>
            <p:nvPr/>
          </p:nvSpPr>
          <p:spPr>
            <a:xfrm>
              <a:off x="4624250" y="861525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4" y="0"/>
                  </a:moveTo>
                  <a:cubicBezTo>
                    <a:pt x="221" y="0"/>
                    <a:pt x="147" y="37"/>
                    <a:pt x="86" y="86"/>
                  </a:cubicBezTo>
                  <a:cubicBezTo>
                    <a:pt x="37" y="147"/>
                    <a:pt x="0" y="221"/>
                    <a:pt x="0" y="294"/>
                  </a:cubicBezTo>
                  <a:cubicBezTo>
                    <a:pt x="0" y="380"/>
                    <a:pt x="37" y="454"/>
                    <a:pt x="86" y="503"/>
                  </a:cubicBezTo>
                  <a:cubicBezTo>
                    <a:pt x="147" y="564"/>
                    <a:pt x="221" y="588"/>
                    <a:pt x="294" y="588"/>
                  </a:cubicBezTo>
                  <a:cubicBezTo>
                    <a:pt x="380" y="588"/>
                    <a:pt x="454" y="564"/>
                    <a:pt x="503" y="503"/>
                  </a:cubicBezTo>
                  <a:cubicBezTo>
                    <a:pt x="564" y="454"/>
                    <a:pt x="588" y="380"/>
                    <a:pt x="588" y="294"/>
                  </a:cubicBezTo>
                  <a:cubicBezTo>
                    <a:pt x="588" y="221"/>
                    <a:pt x="564" y="147"/>
                    <a:pt x="503" y="86"/>
                  </a:cubicBezTo>
                  <a:cubicBezTo>
                    <a:pt x="454" y="37"/>
                    <a:pt x="380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4590250" y="498500"/>
              <a:ext cx="48725" cy="49050"/>
            </a:xfrm>
            <a:custGeom>
              <a:rect b="b" l="l" r="r" t="t"/>
              <a:pathLst>
                <a:path extrusionOk="0" h="1962" w="1949">
                  <a:moveTo>
                    <a:pt x="968" y="1"/>
                  </a:moveTo>
                  <a:cubicBezTo>
                    <a:pt x="809" y="1"/>
                    <a:pt x="674" y="135"/>
                    <a:pt x="674" y="295"/>
                  </a:cubicBezTo>
                  <a:lnTo>
                    <a:pt x="674" y="687"/>
                  </a:lnTo>
                  <a:lnTo>
                    <a:pt x="294" y="687"/>
                  </a:lnTo>
                  <a:cubicBezTo>
                    <a:pt x="123" y="687"/>
                    <a:pt x="0" y="809"/>
                    <a:pt x="0" y="981"/>
                  </a:cubicBezTo>
                  <a:cubicBezTo>
                    <a:pt x="0" y="1140"/>
                    <a:pt x="123" y="1275"/>
                    <a:pt x="294" y="1275"/>
                  </a:cubicBezTo>
                  <a:lnTo>
                    <a:pt x="674" y="1275"/>
                  </a:lnTo>
                  <a:lnTo>
                    <a:pt x="674" y="1655"/>
                  </a:lnTo>
                  <a:cubicBezTo>
                    <a:pt x="674" y="1826"/>
                    <a:pt x="809" y="1961"/>
                    <a:pt x="968" y="1961"/>
                  </a:cubicBezTo>
                  <a:cubicBezTo>
                    <a:pt x="1140" y="1961"/>
                    <a:pt x="1274" y="1826"/>
                    <a:pt x="1274" y="1655"/>
                  </a:cubicBezTo>
                  <a:lnTo>
                    <a:pt x="1274" y="1275"/>
                  </a:lnTo>
                  <a:lnTo>
                    <a:pt x="1654" y="1275"/>
                  </a:lnTo>
                  <a:cubicBezTo>
                    <a:pt x="1826" y="1275"/>
                    <a:pt x="1948" y="1140"/>
                    <a:pt x="1948" y="981"/>
                  </a:cubicBezTo>
                  <a:cubicBezTo>
                    <a:pt x="1948" y="809"/>
                    <a:pt x="1826" y="687"/>
                    <a:pt x="1654" y="687"/>
                  </a:cubicBezTo>
                  <a:lnTo>
                    <a:pt x="1274" y="687"/>
                  </a:lnTo>
                  <a:lnTo>
                    <a:pt x="1274" y="295"/>
                  </a:lnTo>
                  <a:cubicBezTo>
                    <a:pt x="1274" y="135"/>
                    <a:pt x="1140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5"/>
            <p:cNvSpPr/>
            <p:nvPr/>
          </p:nvSpPr>
          <p:spPr>
            <a:xfrm>
              <a:off x="4309325" y="626550"/>
              <a:ext cx="49025" cy="48725"/>
            </a:xfrm>
            <a:custGeom>
              <a:rect b="b" l="l" r="r" t="t"/>
              <a:pathLst>
                <a:path extrusionOk="0" h="1949" w="1961">
                  <a:moveTo>
                    <a:pt x="981" y="1"/>
                  </a:moveTo>
                  <a:cubicBezTo>
                    <a:pt x="809" y="1"/>
                    <a:pt x="687" y="135"/>
                    <a:pt x="687" y="295"/>
                  </a:cubicBezTo>
                  <a:lnTo>
                    <a:pt x="687" y="687"/>
                  </a:lnTo>
                  <a:lnTo>
                    <a:pt x="295" y="687"/>
                  </a:lnTo>
                  <a:cubicBezTo>
                    <a:pt x="135" y="687"/>
                    <a:pt x="0" y="809"/>
                    <a:pt x="0" y="981"/>
                  </a:cubicBezTo>
                  <a:cubicBezTo>
                    <a:pt x="0" y="1140"/>
                    <a:pt x="135" y="1275"/>
                    <a:pt x="295" y="1275"/>
                  </a:cubicBezTo>
                  <a:lnTo>
                    <a:pt x="687" y="1275"/>
                  </a:lnTo>
                  <a:lnTo>
                    <a:pt x="687" y="1655"/>
                  </a:lnTo>
                  <a:cubicBezTo>
                    <a:pt x="687" y="1826"/>
                    <a:pt x="809" y="1949"/>
                    <a:pt x="981" y="1949"/>
                  </a:cubicBezTo>
                  <a:cubicBezTo>
                    <a:pt x="1140" y="1949"/>
                    <a:pt x="1275" y="1826"/>
                    <a:pt x="1275" y="1655"/>
                  </a:cubicBezTo>
                  <a:lnTo>
                    <a:pt x="1275" y="1275"/>
                  </a:lnTo>
                  <a:lnTo>
                    <a:pt x="1655" y="1275"/>
                  </a:lnTo>
                  <a:cubicBezTo>
                    <a:pt x="1826" y="1275"/>
                    <a:pt x="1961" y="1140"/>
                    <a:pt x="1961" y="981"/>
                  </a:cubicBezTo>
                  <a:cubicBezTo>
                    <a:pt x="1961" y="809"/>
                    <a:pt x="1826" y="687"/>
                    <a:pt x="1655" y="687"/>
                  </a:cubicBezTo>
                  <a:lnTo>
                    <a:pt x="1275" y="687"/>
                  </a:lnTo>
                  <a:lnTo>
                    <a:pt x="1275" y="295"/>
                  </a:lnTo>
                  <a:cubicBezTo>
                    <a:pt x="1275" y="135"/>
                    <a:pt x="1140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55"/>
          <p:cNvSpPr txBox="1"/>
          <p:nvPr>
            <p:ph idx="3" type="subTitle"/>
          </p:nvPr>
        </p:nvSpPr>
        <p:spPr>
          <a:xfrm>
            <a:off x="2974850" y="2812275"/>
            <a:ext cx="28887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Add links from the food pairings to </a:t>
            </a:r>
            <a:r>
              <a:rPr lang="en" sz="1600"/>
              <a:t>recipes</a:t>
            </a:r>
            <a:r>
              <a:rPr lang="en" sz="1600"/>
              <a:t>.</a:t>
            </a:r>
            <a:endParaRPr sz="1600"/>
          </a:p>
        </p:txBody>
      </p:sp>
      <p:pic>
        <p:nvPicPr>
          <p:cNvPr id="570" name="Google Shape;57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552" y="2812271"/>
            <a:ext cx="2439575" cy="24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5"/>
          <p:cNvSpPr txBox="1"/>
          <p:nvPr>
            <p:ph idx="3" type="subTitle"/>
          </p:nvPr>
        </p:nvSpPr>
        <p:spPr>
          <a:xfrm>
            <a:off x="6255300" y="3409250"/>
            <a:ext cx="28887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Enable the user to add food/wine pairings to favourites.</a:t>
            </a:r>
            <a:endParaRPr sz="1600"/>
          </a:p>
        </p:txBody>
      </p:sp>
      <p:grpSp>
        <p:nvGrpSpPr>
          <p:cNvPr id="572" name="Google Shape;572;p55"/>
          <p:cNvGrpSpPr/>
          <p:nvPr/>
        </p:nvGrpSpPr>
        <p:grpSpPr>
          <a:xfrm>
            <a:off x="6255289" y="3006578"/>
            <a:ext cx="520159" cy="515553"/>
            <a:chOff x="4258775" y="498500"/>
            <a:chExt cx="381125" cy="377750"/>
          </a:xfrm>
        </p:grpSpPr>
        <p:sp>
          <p:nvSpPr>
            <p:cNvPr id="573" name="Google Shape;573;p55"/>
            <p:cNvSpPr/>
            <p:nvPr/>
          </p:nvSpPr>
          <p:spPr>
            <a:xfrm>
              <a:off x="4258775" y="538325"/>
              <a:ext cx="381125" cy="337925"/>
            </a:xfrm>
            <a:custGeom>
              <a:rect b="b" l="l" r="r" t="t"/>
              <a:pathLst>
                <a:path extrusionOk="0" h="13517" w="15245">
                  <a:moveTo>
                    <a:pt x="10049" y="589"/>
                  </a:moveTo>
                  <a:lnTo>
                    <a:pt x="10759" y="3040"/>
                  </a:lnTo>
                  <a:cubicBezTo>
                    <a:pt x="10808" y="3187"/>
                    <a:pt x="10833" y="3346"/>
                    <a:pt x="10833" y="3505"/>
                  </a:cubicBezTo>
                  <a:cubicBezTo>
                    <a:pt x="10698" y="3586"/>
                    <a:pt x="10417" y="3712"/>
                    <a:pt x="10008" y="3712"/>
                  </a:cubicBezTo>
                  <a:cubicBezTo>
                    <a:pt x="9675" y="3712"/>
                    <a:pt x="9257" y="3629"/>
                    <a:pt x="8762" y="3370"/>
                  </a:cubicBezTo>
                  <a:cubicBezTo>
                    <a:pt x="8193" y="3075"/>
                    <a:pt x="7700" y="2976"/>
                    <a:pt x="7293" y="2976"/>
                  </a:cubicBezTo>
                  <a:cubicBezTo>
                    <a:pt x="6973" y="2976"/>
                    <a:pt x="6705" y="3038"/>
                    <a:pt x="6495" y="3113"/>
                  </a:cubicBezTo>
                  <a:cubicBezTo>
                    <a:pt x="6507" y="3089"/>
                    <a:pt x="6507" y="3064"/>
                    <a:pt x="6520" y="3040"/>
                  </a:cubicBezTo>
                  <a:lnTo>
                    <a:pt x="7230" y="589"/>
                  </a:lnTo>
                  <a:close/>
                  <a:moveTo>
                    <a:pt x="7276" y="3567"/>
                  </a:moveTo>
                  <a:cubicBezTo>
                    <a:pt x="7600" y="3567"/>
                    <a:pt x="8004" y="3649"/>
                    <a:pt x="8480" y="3897"/>
                  </a:cubicBezTo>
                  <a:cubicBezTo>
                    <a:pt x="9068" y="4204"/>
                    <a:pt x="9583" y="4302"/>
                    <a:pt x="10000" y="4302"/>
                  </a:cubicBezTo>
                  <a:cubicBezTo>
                    <a:pt x="10306" y="4302"/>
                    <a:pt x="10551" y="4253"/>
                    <a:pt x="10759" y="4191"/>
                  </a:cubicBezTo>
                  <a:lnTo>
                    <a:pt x="10759" y="4191"/>
                  </a:lnTo>
                  <a:cubicBezTo>
                    <a:pt x="10686" y="4412"/>
                    <a:pt x="10588" y="4620"/>
                    <a:pt x="10441" y="4816"/>
                  </a:cubicBezTo>
                  <a:cubicBezTo>
                    <a:pt x="10061" y="5331"/>
                    <a:pt x="9448" y="5637"/>
                    <a:pt x="8811" y="5637"/>
                  </a:cubicBezTo>
                  <a:lnTo>
                    <a:pt x="8468" y="5637"/>
                  </a:lnTo>
                  <a:cubicBezTo>
                    <a:pt x="7818" y="5637"/>
                    <a:pt x="7218" y="5331"/>
                    <a:pt x="6838" y="4816"/>
                  </a:cubicBezTo>
                  <a:cubicBezTo>
                    <a:pt x="6605" y="4510"/>
                    <a:pt x="6470" y="4155"/>
                    <a:pt x="6446" y="3787"/>
                  </a:cubicBezTo>
                  <a:cubicBezTo>
                    <a:pt x="6583" y="3698"/>
                    <a:pt x="6865" y="3567"/>
                    <a:pt x="7276" y="3567"/>
                  </a:cubicBezTo>
                  <a:close/>
                  <a:moveTo>
                    <a:pt x="7524" y="6054"/>
                  </a:moveTo>
                  <a:cubicBezTo>
                    <a:pt x="7782" y="6152"/>
                    <a:pt x="8063" y="6213"/>
                    <a:pt x="8345" y="6225"/>
                  </a:cubicBezTo>
                  <a:lnTo>
                    <a:pt x="8345" y="8566"/>
                  </a:lnTo>
                  <a:lnTo>
                    <a:pt x="7978" y="8566"/>
                  </a:lnTo>
                  <a:cubicBezTo>
                    <a:pt x="7818" y="8566"/>
                    <a:pt x="7684" y="8701"/>
                    <a:pt x="7684" y="8872"/>
                  </a:cubicBezTo>
                  <a:cubicBezTo>
                    <a:pt x="7684" y="9032"/>
                    <a:pt x="7818" y="9166"/>
                    <a:pt x="7978" y="9166"/>
                  </a:cubicBezTo>
                  <a:lnTo>
                    <a:pt x="9301" y="9166"/>
                  </a:lnTo>
                  <a:cubicBezTo>
                    <a:pt x="9460" y="9166"/>
                    <a:pt x="9595" y="9032"/>
                    <a:pt x="9595" y="8872"/>
                  </a:cubicBezTo>
                  <a:cubicBezTo>
                    <a:pt x="9595" y="8701"/>
                    <a:pt x="9460" y="8566"/>
                    <a:pt x="9301" y="8566"/>
                  </a:cubicBezTo>
                  <a:lnTo>
                    <a:pt x="8933" y="8566"/>
                  </a:lnTo>
                  <a:lnTo>
                    <a:pt x="8933" y="6225"/>
                  </a:lnTo>
                  <a:cubicBezTo>
                    <a:pt x="9203" y="6213"/>
                    <a:pt x="9473" y="6164"/>
                    <a:pt x="9718" y="6066"/>
                  </a:cubicBezTo>
                  <a:lnTo>
                    <a:pt x="9718" y="6066"/>
                  </a:lnTo>
                  <a:cubicBezTo>
                    <a:pt x="9705" y="6078"/>
                    <a:pt x="9693" y="6091"/>
                    <a:pt x="9669" y="6115"/>
                  </a:cubicBezTo>
                  <a:cubicBezTo>
                    <a:pt x="9277" y="6507"/>
                    <a:pt x="9277" y="7144"/>
                    <a:pt x="9669" y="7524"/>
                  </a:cubicBezTo>
                  <a:cubicBezTo>
                    <a:pt x="9951" y="7806"/>
                    <a:pt x="10110" y="8174"/>
                    <a:pt x="10110" y="8578"/>
                  </a:cubicBezTo>
                  <a:cubicBezTo>
                    <a:pt x="10110" y="8970"/>
                    <a:pt x="9951" y="9338"/>
                    <a:pt x="9669" y="9620"/>
                  </a:cubicBezTo>
                  <a:cubicBezTo>
                    <a:pt x="9399" y="9902"/>
                    <a:pt x="9019" y="10049"/>
                    <a:pt x="8627" y="10049"/>
                  </a:cubicBezTo>
                  <a:cubicBezTo>
                    <a:pt x="8235" y="10049"/>
                    <a:pt x="7867" y="9902"/>
                    <a:pt x="7586" y="9620"/>
                  </a:cubicBezTo>
                  <a:cubicBezTo>
                    <a:pt x="7304" y="9338"/>
                    <a:pt x="7157" y="8970"/>
                    <a:pt x="7157" y="8578"/>
                  </a:cubicBezTo>
                  <a:cubicBezTo>
                    <a:pt x="7157" y="8174"/>
                    <a:pt x="7304" y="7806"/>
                    <a:pt x="7586" y="7524"/>
                  </a:cubicBezTo>
                  <a:cubicBezTo>
                    <a:pt x="7978" y="7144"/>
                    <a:pt x="7978" y="6507"/>
                    <a:pt x="7586" y="6115"/>
                  </a:cubicBezTo>
                  <a:cubicBezTo>
                    <a:pt x="7561" y="6091"/>
                    <a:pt x="7549" y="6066"/>
                    <a:pt x="7524" y="6054"/>
                  </a:cubicBezTo>
                  <a:close/>
                  <a:moveTo>
                    <a:pt x="7010" y="1"/>
                  </a:moveTo>
                  <a:cubicBezTo>
                    <a:pt x="6875" y="1"/>
                    <a:pt x="6765" y="86"/>
                    <a:pt x="6728" y="209"/>
                  </a:cubicBezTo>
                  <a:lnTo>
                    <a:pt x="5944" y="2868"/>
                  </a:lnTo>
                  <a:cubicBezTo>
                    <a:pt x="5882" y="3113"/>
                    <a:pt x="5846" y="3358"/>
                    <a:pt x="5846" y="3615"/>
                  </a:cubicBezTo>
                  <a:cubicBezTo>
                    <a:pt x="5846" y="3628"/>
                    <a:pt x="5846" y="3652"/>
                    <a:pt x="5846" y="3677"/>
                  </a:cubicBezTo>
                  <a:cubicBezTo>
                    <a:pt x="5858" y="4204"/>
                    <a:pt x="6029" y="4731"/>
                    <a:pt x="6360" y="5172"/>
                  </a:cubicBezTo>
                  <a:cubicBezTo>
                    <a:pt x="6556" y="5441"/>
                    <a:pt x="6814" y="5674"/>
                    <a:pt x="7095" y="5846"/>
                  </a:cubicBezTo>
                  <a:cubicBezTo>
                    <a:pt x="7023" y="5829"/>
                    <a:pt x="6948" y="5820"/>
                    <a:pt x="6873" y="5820"/>
                  </a:cubicBezTo>
                  <a:cubicBezTo>
                    <a:pt x="6619" y="5820"/>
                    <a:pt x="6363" y="5917"/>
                    <a:pt x="6164" y="6115"/>
                  </a:cubicBezTo>
                  <a:cubicBezTo>
                    <a:pt x="5502" y="6765"/>
                    <a:pt x="5147" y="7647"/>
                    <a:pt x="5147" y="8578"/>
                  </a:cubicBezTo>
                  <a:cubicBezTo>
                    <a:pt x="5147" y="9068"/>
                    <a:pt x="5245" y="9546"/>
                    <a:pt x="5441" y="9987"/>
                  </a:cubicBezTo>
                  <a:cubicBezTo>
                    <a:pt x="4878" y="9632"/>
                    <a:pt x="4363" y="9203"/>
                    <a:pt x="3909" y="8737"/>
                  </a:cubicBezTo>
                  <a:cubicBezTo>
                    <a:pt x="3726" y="8541"/>
                    <a:pt x="3468" y="8431"/>
                    <a:pt x="3199" y="8431"/>
                  </a:cubicBezTo>
                  <a:cubicBezTo>
                    <a:pt x="3185" y="8431"/>
                    <a:pt x="3170" y="8430"/>
                    <a:pt x="3156" y="8430"/>
                  </a:cubicBezTo>
                  <a:cubicBezTo>
                    <a:pt x="2892" y="8430"/>
                    <a:pt x="2662" y="8539"/>
                    <a:pt x="2476" y="8725"/>
                  </a:cubicBezTo>
                  <a:cubicBezTo>
                    <a:pt x="2120" y="9081"/>
                    <a:pt x="2084" y="9632"/>
                    <a:pt x="2378" y="10024"/>
                  </a:cubicBezTo>
                  <a:cubicBezTo>
                    <a:pt x="2182" y="9865"/>
                    <a:pt x="1986" y="9693"/>
                    <a:pt x="1814" y="9522"/>
                  </a:cubicBezTo>
                  <a:cubicBezTo>
                    <a:pt x="1618" y="9326"/>
                    <a:pt x="1361" y="9228"/>
                    <a:pt x="1103" y="9228"/>
                  </a:cubicBezTo>
                  <a:cubicBezTo>
                    <a:pt x="846" y="9228"/>
                    <a:pt x="589" y="9326"/>
                    <a:pt x="393" y="9522"/>
                  </a:cubicBezTo>
                  <a:cubicBezTo>
                    <a:pt x="1" y="9914"/>
                    <a:pt x="1" y="10551"/>
                    <a:pt x="393" y="10943"/>
                  </a:cubicBezTo>
                  <a:cubicBezTo>
                    <a:pt x="429" y="10968"/>
                    <a:pt x="466" y="11004"/>
                    <a:pt x="491" y="11041"/>
                  </a:cubicBezTo>
                  <a:cubicBezTo>
                    <a:pt x="1312" y="11838"/>
                    <a:pt x="2280" y="12450"/>
                    <a:pt x="3346" y="12879"/>
                  </a:cubicBezTo>
                  <a:cubicBezTo>
                    <a:pt x="4412" y="13308"/>
                    <a:pt x="5527" y="13516"/>
                    <a:pt x="6679" y="13516"/>
                  </a:cubicBezTo>
                  <a:lnTo>
                    <a:pt x="13614" y="13516"/>
                  </a:lnTo>
                  <a:cubicBezTo>
                    <a:pt x="13786" y="13516"/>
                    <a:pt x="13908" y="13394"/>
                    <a:pt x="13908" y="13222"/>
                  </a:cubicBezTo>
                  <a:cubicBezTo>
                    <a:pt x="13908" y="13063"/>
                    <a:pt x="13786" y="12928"/>
                    <a:pt x="13614" y="12928"/>
                  </a:cubicBezTo>
                  <a:lnTo>
                    <a:pt x="6679" y="12928"/>
                  </a:lnTo>
                  <a:cubicBezTo>
                    <a:pt x="4498" y="12928"/>
                    <a:pt x="2451" y="12107"/>
                    <a:pt x="907" y="10612"/>
                  </a:cubicBezTo>
                  <a:cubicBezTo>
                    <a:pt x="871" y="10588"/>
                    <a:pt x="846" y="10551"/>
                    <a:pt x="809" y="10526"/>
                  </a:cubicBezTo>
                  <a:cubicBezTo>
                    <a:pt x="650" y="10355"/>
                    <a:pt x="650" y="10098"/>
                    <a:pt x="809" y="9938"/>
                  </a:cubicBezTo>
                  <a:cubicBezTo>
                    <a:pt x="889" y="9859"/>
                    <a:pt x="996" y="9819"/>
                    <a:pt x="1103" y="9819"/>
                  </a:cubicBezTo>
                  <a:cubicBezTo>
                    <a:pt x="1211" y="9819"/>
                    <a:pt x="1318" y="9859"/>
                    <a:pt x="1397" y="9938"/>
                  </a:cubicBezTo>
                  <a:cubicBezTo>
                    <a:pt x="2341" y="10882"/>
                    <a:pt x="3517" y="11568"/>
                    <a:pt x="4804" y="11923"/>
                  </a:cubicBezTo>
                  <a:lnTo>
                    <a:pt x="4804" y="11936"/>
                  </a:lnTo>
                  <a:cubicBezTo>
                    <a:pt x="5123" y="12058"/>
                    <a:pt x="5453" y="12156"/>
                    <a:pt x="5784" y="12230"/>
                  </a:cubicBezTo>
                  <a:lnTo>
                    <a:pt x="5858" y="12230"/>
                  </a:lnTo>
                  <a:cubicBezTo>
                    <a:pt x="5993" y="12230"/>
                    <a:pt x="6115" y="12132"/>
                    <a:pt x="6140" y="11997"/>
                  </a:cubicBezTo>
                  <a:cubicBezTo>
                    <a:pt x="6176" y="11838"/>
                    <a:pt x="6078" y="11678"/>
                    <a:pt x="5919" y="11642"/>
                  </a:cubicBezTo>
                  <a:cubicBezTo>
                    <a:pt x="5613" y="11580"/>
                    <a:pt x="5306" y="11495"/>
                    <a:pt x="5025" y="11384"/>
                  </a:cubicBezTo>
                  <a:cubicBezTo>
                    <a:pt x="4240" y="10919"/>
                    <a:pt x="3530" y="10355"/>
                    <a:pt x="2892" y="9718"/>
                  </a:cubicBezTo>
                  <a:cubicBezTo>
                    <a:pt x="2733" y="9558"/>
                    <a:pt x="2733" y="9301"/>
                    <a:pt x="2892" y="9142"/>
                  </a:cubicBezTo>
                  <a:cubicBezTo>
                    <a:pt x="2966" y="9056"/>
                    <a:pt x="3076" y="9019"/>
                    <a:pt x="3187" y="9019"/>
                  </a:cubicBezTo>
                  <a:cubicBezTo>
                    <a:pt x="3297" y="9019"/>
                    <a:pt x="3407" y="9068"/>
                    <a:pt x="3481" y="9142"/>
                  </a:cubicBezTo>
                  <a:cubicBezTo>
                    <a:pt x="4142" y="9828"/>
                    <a:pt x="4927" y="10416"/>
                    <a:pt x="5809" y="10894"/>
                  </a:cubicBezTo>
                  <a:cubicBezTo>
                    <a:pt x="6091" y="11029"/>
                    <a:pt x="6372" y="11176"/>
                    <a:pt x="6667" y="11298"/>
                  </a:cubicBezTo>
                  <a:cubicBezTo>
                    <a:pt x="6702" y="11313"/>
                    <a:pt x="6739" y="11320"/>
                    <a:pt x="6775" y="11320"/>
                  </a:cubicBezTo>
                  <a:cubicBezTo>
                    <a:pt x="6890" y="11320"/>
                    <a:pt x="7000" y="11251"/>
                    <a:pt x="7046" y="11139"/>
                  </a:cubicBezTo>
                  <a:cubicBezTo>
                    <a:pt x="7120" y="10992"/>
                    <a:pt x="7059" y="10821"/>
                    <a:pt x="6912" y="10759"/>
                  </a:cubicBezTo>
                  <a:lnTo>
                    <a:pt x="6544" y="10588"/>
                  </a:lnTo>
                  <a:cubicBezTo>
                    <a:pt x="6029" y="10036"/>
                    <a:pt x="5735" y="9326"/>
                    <a:pt x="5735" y="8578"/>
                  </a:cubicBezTo>
                  <a:cubicBezTo>
                    <a:pt x="5735" y="7806"/>
                    <a:pt x="6042" y="7071"/>
                    <a:pt x="6581" y="6532"/>
                  </a:cubicBezTo>
                  <a:cubicBezTo>
                    <a:pt x="6660" y="6452"/>
                    <a:pt x="6768" y="6412"/>
                    <a:pt x="6875" y="6412"/>
                  </a:cubicBezTo>
                  <a:cubicBezTo>
                    <a:pt x="6982" y="6412"/>
                    <a:pt x="7089" y="6452"/>
                    <a:pt x="7169" y="6532"/>
                  </a:cubicBezTo>
                  <a:cubicBezTo>
                    <a:pt x="7328" y="6691"/>
                    <a:pt x="7328" y="6948"/>
                    <a:pt x="7169" y="7108"/>
                  </a:cubicBezTo>
                  <a:cubicBezTo>
                    <a:pt x="6777" y="7500"/>
                    <a:pt x="6556" y="8027"/>
                    <a:pt x="6556" y="8578"/>
                  </a:cubicBezTo>
                  <a:cubicBezTo>
                    <a:pt x="6556" y="9130"/>
                    <a:pt x="6777" y="9644"/>
                    <a:pt x="7169" y="10036"/>
                  </a:cubicBezTo>
                  <a:cubicBezTo>
                    <a:pt x="7561" y="10428"/>
                    <a:pt x="8076" y="10637"/>
                    <a:pt x="8627" y="10637"/>
                  </a:cubicBezTo>
                  <a:cubicBezTo>
                    <a:pt x="9179" y="10637"/>
                    <a:pt x="9693" y="10428"/>
                    <a:pt x="10085" y="10036"/>
                  </a:cubicBezTo>
                  <a:cubicBezTo>
                    <a:pt x="10477" y="9644"/>
                    <a:pt x="10698" y="9130"/>
                    <a:pt x="10698" y="8578"/>
                  </a:cubicBezTo>
                  <a:cubicBezTo>
                    <a:pt x="10698" y="8027"/>
                    <a:pt x="10477" y="7500"/>
                    <a:pt x="10085" y="7108"/>
                  </a:cubicBezTo>
                  <a:cubicBezTo>
                    <a:pt x="9926" y="6948"/>
                    <a:pt x="9926" y="6691"/>
                    <a:pt x="10085" y="6532"/>
                  </a:cubicBezTo>
                  <a:cubicBezTo>
                    <a:pt x="10165" y="6452"/>
                    <a:pt x="10272" y="6412"/>
                    <a:pt x="10379" y="6412"/>
                  </a:cubicBezTo>
                  <a:cubicBezTo>
                    <a:pt x="10487" y="6412"/>
                    <a:pt x="10594" y="6452"/>
                    <a:pt x="10673" y="6532"/>
                  </a:cubicBezTo>
                  <a:cubicBezTo>
                    <a:pt x="11225" y="7071"/>
                    <a:pt x="11519" y="7806"/>
                    <a:pt x="11519" y="8578"/>
                  </a:cubicBezTo>
                  <a:cubicBezTo>
                    <a:pt x="11519" y="9399"/>
                    <a:pt x="12046" y="10122"/>
                    <a:pt x="12842" y="10379"/>
                  </a:cubicBezTo>
                  <a:lnTo>
                    <a:pt x="14827" y="11017"/>
                  </a:lnTo>
                  <a:cubicBezTo>
                    <a:pt x="14858" y="11026"/>
                    <a:pt x="14888" y="11030"/>
                    <a:pt x="14918" y="11030"/>
                  </a:cubicBezTo>
                  <a:cubicBezTo>
                    <a:pt x="15043" y="11030"/>
                    <a:pt x="15155" y="10950"/>
                    <a:pt x="15195" y="10821"/>
                  </a:cubicBezTo>
                  <a:cubicBezTo>
                    <a:pt x="15244" y="10674"/>
                    <a:pt x="15158" y="10502"/>
                    <a:pt x="15011" y="10453"/>
                  </a:cubicBezTo>
                  <a:lnTo>
                    <a:pt x="13014" y="9816"/>
                  </a:lnTo>
                  <a:cubicBezTo>
                    <a:pt x="12475" y="9644"/>
                    <a:pt x="12107" y="9142"/>
                    <a:pt x="12107" y="8578"/>
                  </a:cubicBezTo>
                  <a:cubicBezTo>
                    <a:pt x="12107" y="7647"/>
                    <a:pt x="11752" y="6765"/>
                    <a:pt x="11090" y="6115"/>
                  </a:cubicBezTo>
                  <a:cubicBezTo>
                    <a:pt x="10893" y="5918"/>
                    <a:pt x="10631" y="5816"/>
                    <a:pt x="10377" y="5816"/>
                  </a:cubicBezTo>
                  <a:cubicBezTo>
                    <a:pt x="10316" y="5816"/>
                    <a:pt x="10255" y="5821"/>
                    <a:pt x="10196" y="5833"/>
                  </a:cubicBezTo>
                  <a:cubicBezTo>
                    <a:pt x="10465" y="5662"/>
                    <a:pt x="10723" y="5441"/>
                    <a:pt x="10919" y="5172"/>
                  </a:cubicBezTo>
                  <a:cubicBezTo>
                    <a:pt x="11396" y="4510"/>
                    <a:pt x="11556" y="3652"/>
                    <a:pt x="11323" y="2868"/>
                  </a:cubicBezTo>
                  <a:lnTo>
                    <a:pt x="10551" y="209"/>
                  </a:lnTo>
                  <a:cubicBezTo>
                    <a:pt x="10514" y="86"/>
                    <a:pt x="10392" y="1"/>
                    <a:pt x="10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4624250" y="861525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4" y="0"/>
                  </a:moveTo>
                  <a:cubicBezTo>
                    <a:pt x="221" y="0"/>
                    <a:pt x="147" y="37"/>
                    <a:pt x="86" y="86"/>
                  </a:cubicBezTo>
                  <a:cubicBezTo>
                    <a:pt x="37" y="147"/>
                    <a:pt x="0" y="221"/>
                    <a:pt x="0" y="294"/>
                  </a:cubicBezTo>
                  <a:cubicBezTo>
                    <a:pt x="0" y="380"/>
                    <a:pt x="37" y="454"/>
                    <a:pt x="86" y="503"/>
                  </a:cubicBezTo>
                  <a:cubicBezTo>
                    <a:pt x="147" y="564"/>
                    <a:pt x="221" y="588"/>
                    <a:pt x="294" y="588"/>
                  </a:cubicBezTo>
                  <a:cubicBezTo>
                    <a:pt x="380" y="588"/>
                    <a:pt x="454" y="564"/>
                    <a:pt x="503" y="503"/>
                  </a:cubicBezTo>
                  <a:cubicBezTo>
                    <a:pt x="564" y="454"/>
                    <a:pt x="588" y="380"/>
                    <a:pt x="588" y="294"/>
                  </a:cubicBezTo>
                  <a:cubicBezTo>
                    <a:pt x="588" y="221"/>
                    <a:pt x="564" y="147"/>
                    <a:pt x="503" y="86"/>
                  </a:cubicBezTo>
                  <a:cubicBezTo>
                    <a:pt x="454" y="37"/>
                    <a:pt x="380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4590250" y="498500"/>
              <a:ext cx="48725" cy="49050"/>
            </a:xfrm>
            <a:custGeom>
              <a:rect b="b" l="l" r="r" t="t"/>
              <a:pathLst>
                <a:path extrusionOk="0" h="1962" w="1949">
                  <a:moveTo>
                    <a:pt x="968" y="1"/>
                  </a:moveTo>
                  <a:cubicBezTo>
                    <a:pt x="809" y="1"/>
                    <a:pt x="674" y="135"/>
                    <a:pt x="674" y="295"/>
                  </a:cubicBezTo>
                  <a:lnTo>
                    <a:pt x="674" y="687"/>
                  </a:lnTo>
                  <a:lnTo>
                    <a:pt x="294" y="687"/>
                  </a:lnTo>
                  <a:cubicBezTo>
                    <a:pt x="123" y="687"/>
                    <a:pt x="0" y="809"/>
                    <a:pt x="0" y="981"/>
                  </a:cubicBezTo>
                  <a:cubicBezTo>
                    <a:pt x="0" y="1140"/>
                    <a:pt x="123" y="1275"/>
                    <a:pt x="294" y="1275"/>
                  </a:cubicBezTo>
                  <a:lnTo>
                    <a:pt x="674" y="1275"/>
                  </a:lnTo>
                  <a:lnTo>
                    <a:pt x="674" y="1655"/>
                  </a:lnTo>
                  <a:cubicBezTo>
                    <a:pt x="674" y="1826"/>
                    <a:pt x="809" y="1961"/>
                    <a:pt x="968" y="1961"/>
                  </a:cubicBezTo>
                  <a:cubicBezTo>
                    <a:pt x="1140" y="1961"/>
                    <a:pt x="1274" y="1826"/>
                    <a:pt x="1274" y="1655"/>
                  </a:cubicBezTo>
                  <a:lnTo>
                    <a:pt x="1274" y="1275"/>
                  </a:lnTo>
                  <a:lnTo>
                    <a:pt x="1654" y="1275"/>
                  </a:lnTo>
                  <a:cubicBezTo>
                    <a:pt x="1826" y="1275"/>
                    <a:pt x="1948" y="1140"/>
                    <a:pt x="1948" y="981"/>
                  </a:cubicBezTo>
                  <a:cubicBezTo>
                    <a:pt x="1948" y="809"/>
                    <a:pt x="1826" y="687"/>
                    <a:pt x="1654" y="687"/>
                  </a:cubicBezTo>
                  <a:lnTo>
                    <a:pt x="1274" y="687"/>
                  </a:lnTo>
                  <a:lnTo>
                    <a:pt x="1274" y="295"/>
                  </a:lnTo>
                  <a:cubicBezTo>
                    <a:pt x="1274" y="135"/>
                    <a:pt x="1140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4309325" y="626550"/>
              <a:ext cx="49025" cy="48725"/>
            </a:xfrm>
            <a:custGeom>
              <a:rect b="b" l="l" r="r" t="t"/>
              <a:pathLst>
                <a:path extrusionOk="0" h="1949" w="1961">
                  <a:moveTo>
                    <a:pt x="981" y="1"/>
                  </a:moveTo>
                  <a:cubicBezTo>
                    <a:pt x="809" y="1"/>
                    <a:pt x="687" y="135"/>
                    <a:pt x="687" y="295"/>
                  </a:cubicBezTo>
                  <a:lnTo>
                    <a:pt x="687" y="687"/>
                  </a:lnTo>
                  <a:lnTo>
                    <a:pt x="295" y="687"/>
                  </a:lnTo>
                  <a:cubicBezTo>
                    <a:pt x="135" y="687"/>
                    <a:pt x="0" y="809"/>
                    <a:pt x="0" y="981"/>
                  </a:cubicBezTo>
                  <a:cubicBezTo>
                    <a:pt x="0" y="1140"/>
                    <a:pt x="135" y="1275"/>
                    <a:pt x="295" y="1275"/>
                  </a:cubicBezTo>
                  <a:lnTo>
                    <a:pt x="687" y="1275"/>
                  </a:lnTo>
                  <a:lnTo>
                    <a:pt x="687" y="1655"/>
                  </a:lnTo>
                  <a:cubicBezTo>
                    <a:pt x="687" y="1826"/>
                    <a:pt x="809" y="1949"/>
                    <a:pt x="981" y="1949"/>
                  </a:cubicBezTo>
                  <a:cubicBezTo>
                    <a:pt x="1140" y="1949"/>
                    <a:pt x="1275" y="1826"/>
                    <a:pt x="1275" y="1655"/>
                  </a:cubicBezTo>
                  <a:lnTo>
                    <a:pt x="1275" y="1275"/>
                  </a:lnTo>
                  <a:lnTo>
                    <a:pt x="1655" y="1275"/>
                  </a:lnTo>
                  <a:cubicBezTo>
                    <a:pt x="1826" y="1275"/>
                    <a:pt x="1961" y="1140"/>
                    <a:pt x="1961" y="981"/>
                  </a:cubicBezTo>
                  <a:cubicBezTo>
                    <a:pt x="1961" y="809"/>
                    <a:pt x="1826" y="687"/>
                    <a:pt x="1655" y="687"/>
                  </a:cubicBezTo>
                  <a:lnTo>
                    <a:pt x="1275" y="687"/>
                  </a:lnTo>
                  <a:lnTo>
                    <a:pt x="1275" y="295"/>
                  </a:lnTo>
                  <a:cubicBezTo>
                    <a:pt x="1275" y="135"/>
                    <a:pt x="1140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/>
          <p:nvPr>
            <p:ph type="title"/>
          </p:nvPr>
        </p:nvSpPr>
        <p:spPr>
          <a:xfrm>
            <a:off x="2472475" y="3567200"/>
            <a:ext cx="5908800" cy="6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Andre Simon </a:t>
            </a:r>
            <a:endParaRPr/>
          </a:p>
        </p:txBody>
      </p:sp>
      <p:sp>
        <p:nvSpPr>
          <p:cNvPr id="582" name="Google Shape;582;p56"/>
          <p:cNvSpPr txBox="1"/>
          <p:nvPr>
            <p:ph idx="1" type="subTitle"/>
          </p:nvPr>
        </p:nvSpPr>
        <p:spPr>
          <a:xfrm>
            <a:off x="2360125" y="853350"/>
            <a:ext cx="6133500" cy="26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“Wine makes every meal an occasion, every table more elegant, every day more civilized.”</a:t>
            </a:r>
            <a:endParaRPr/>
          </a:p>
        </p:txBody>
      </p:sp>
      <p:pic>
        <p:nvPicPr>
          <p:cNvPr id="583" name="Google Shape;583;p56"/>
          <p:cNvPicPr preferRelativeResize="0"/>
          <p:nvPr/>
        </p:nvPicPr>
        <p:blipFill rotWithShape="1">
          <a:blip r:embed="rId3">
            <a:alphaModFix/>
          </a:blip>
          <a:srcRect b="-1981" l="0" r="0" t="-3995"/>
          <a:stretch/>
        </p:blipFill>
        <p:spPr>
          <a:xfrm>
            <a:off x="276850" y="829850"/>
            <a:ext cx="1472075" cy="418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51739">
            <a:off x="-144759" y="3241860"/>
            <a:ext cx="1390006" cy="13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53" y="3782100"/>
            <a:ext cx="1760097" cy="1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6"/>
          <p:cNvSpPr/>
          <p:nvPr/>
        </p:nvSpPr>
        <p:spPr>
          <a:xfrm>
            <a:off x="2009983" y="4506700"/>
            <a:ext cx="4940141" cy="7001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6EEE8">
                    <a:alpha val="44690"/>
                  </a:srgbClr>
                </a:solidFill>
                <a:latin typeface="Alex Brush"/>
              </a:rPr>
              <a:t>- Andre Simon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7"/>
          <p:cNvSpPr txBox="1"/>
          <p:nvPr>
            <p:ph type="title"/>
          </p:nvPr>
        </p:nvSpPr>
        <p:spPr>
          <a:xfrm>
            <a:off x="78300" y="924700"/>
            <a:ext cx="4725000" cy="22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Now To Our App Demonstration!</a:t>
            </a:r>
            <a:r>
              <a:rPr lang="en" sz="4000">
                <a:solidFill>
                  <a:schemeClr val="accent1"/>
                </a:solidFill>
              </a:rPr>
              <a:t> </a:t>
            </a:r>
            <a:endParaRPr sz="4000">
              <a:solidFill>
                <a:schemeClr val="accent1"/>
              </a:solidFill>
            </a:endParaRPr>
          </a:p>
        </p:txBody>
      </p:sp>
      <p:pic>
        <p:nvPicPr>
          <p:cNvPr id="592" name="Google Shape;592;p57"/>
          <p:cNvPicPr preferRelativeResize="0"/>
          <p:nvPr/>
        </p:nvPicPr>
        <p:blipFill rotWithShape="1">
          <a:blip r:embed="rId3">
            <a:alphaModFix/>
          </a:blip>
          <a:srcRect b="0" l="43750" r="0" t="0"/>
          <a:stretch/>
        </p:blipFill>
        <p:spPr>
          <a:xfrm>
            <a:off x="4803225" y="924700"/>
            <a:ext cx="3474000" cy="347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3" name="Google Shape;593;p57"/>
          <p:cNvSpPr/>
          <p:nvPr/>
        </p:nvSpPr>
        <p:spPr>
          <a:xfrm>
            <a:off x="4955625" y="857075"/>
            <a:ext cx="3474000" cy="34740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/>
          <p:cNvSpPr/>
          <p:nvPr/>
        </p:nvSpPr>
        <p:spPr>
          <a:xfrm>
            <a:off x="257383" y="4506700"/>
            <a:ext cx="5096024" cy="7500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6EEE8">
                    <a:alpha val="44690"/>
                  </a:srgbClr>
                </a:solidFill>
                <a:latin typeface="Alex Brush"/>
              </a:rPr>
              <a:t>Queue the demo...</a:t>
            </a:r>
          </a:p>
        </p:txBody>
      </p:sp>
      <p:pic>
        <p:nvPicPr>
          <p:cNvPr id="595" name="Google Shape;59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51943">
            <a:off x="7221411" y="3382005"/>
            <a:ext cx="1258750" cy="13092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57"/>
          <p:cNvGrpSpPr/>
          <p:nvPr/>
        </p:nvGrpSpPr>
        <p:grpSpPr>
          <a:xfrm>
            <a:off x="2002942" y="3353679"/>
            <a:ext cx="1000527" cy="837237"/>
            <a:chOff x="3564243" y="2289904"/>
            <a:chExt cx="422342" cy="355243"/>
          </a:xfrm>
        </p:grpSpPr>
        <p:sp>
          <p:nvSpPr>
            <p:cNvPr id="597" name="Google Shape;597;p57"/>
            <p:cNvSpPr/>
            <p:nvPr/>
          </p:nvSpPr>
          <p:spPr>
            <a:xfrm>
              <a:off x="3564243" y="2291587"/>
              <a:ext cx="66177" cy="351655"/>
            </a:xfrm>
            <a:custGeom>
              <a:rect b="b" l="l" r="r" t="t"/>
              <a:pathLst>
                <a:path extrusionOk="0" h="11074" w="2084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7"/>
            <p:cNvSpPr/>
            <p:nvPr/>
          </p:nvSpPr>
          <p:spPr>
            <a:xfrm>
              <a:off x="3636835" y="2373674"/>
              <a:ext cx="236702" cy="236289"/>
            </a:xfrm>
            <a:custGeom>
              <a:rect b="b" l="l" r="r" t="t"/>
              <a:pathLst>
                <a:path extrusionOk="0" h="7441" w="7454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7"/>
            <p:cNvSpPr/>
            <p:nvPr/>
          </p:nvSpPr>
          <p:spPr>
            <a:xfrm>
              <a:off x="3685230" y="2324104"/>
              <a:ext cx="237083" cy="235971"/>
            </a:xfrm>
            <a:custGeom>
              <a:rect b="b" l="l" r="r" t="t"/>
              <a:pathLst>
                <a:path extrusionOk="0" h="7431" w="7466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7"/>
            <p:cNvSpPr/>
            <p:nvPr/>
          </p:nvSpPr>
          <p:spPr>
            <a:xfrm>
              <a:off x="3663668" y="2351699"/>
              <a:ext cx="230668" cy="230668"/>
            </a:xfrm>
            <a:custGeom>
              <a:rect b="b" l="l" r="r" t="t"/>
              <a:pathLst>
                <a:path extrusionOk="0" h="7264" w="7264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7"/>
            <p:cNvSpPr/>
            <p:nvPr/>
          </p:nvSpPr>
          <p:spPr>
            <a:xfrm>
              <a:off x="3933998" y="2289904"/>
              <a:ext cx="52586" cy="355243"/>
            </a:xfrm>
            <a:custGeom>
              <a:rect b="b" l="l" r="r" t="t"/>
              <a:pathLst>
                <a:path extrusionOk="0" h="11187" w="1656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8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:</a:t>
            </a:r>
            <a:endParaRPr b="1"/>
          </a:p>
        </p:txBody>
      </p:sp>
      <p:pic>
        <p:nvPicPr>
          <p:cNvPr id="607" name="Google Shape;6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363" y="1461975"/>
            <a:ext cx="1214225" cy="324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214" y="3460925"/>
            <a:ext cx="1865926" cy="1691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9" name="Google Shape;609;p58"/>
          <p:cNvSpPr txBox="1"/>
          <p:nvPr>
            <p:ph idx="4294967295" type="title"/>
          </p:nvPr>
        </p:nvSpPr>
        <p:spPr>
          <a:xfrm>
            <a:off x="3965925" y="1971275"/>
            <a:ext cx="19902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lex Brush"/>
                <a:ea typeface="Alex Brush"/>
                <a:cs typeface="Alex Brush"/>
                <a:sym typeface="Alex Brush"/>
              </a:rPr>
              <a:t>Deployed Link</a:t>
            </a:r>
            <a:endParaRPr sz="34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610" name="Google Shape;610;p58"/>
          <p:cNvSpPr txBox="1"/>
          <p:nvPr>
            <p:ph idx="4294967295" type="title"/>
          </p:nvPr>
        </p:nvSpPr>
        <p:spPr>
          <a:xfrm>
            <a:off x="4003875" y="3323250"/>
            <a:ext cx="19143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lex Brush"/>
                <a:ea typeface="Alex Brush"/>
                <a:cs typeface="Alex Brush"/>
                <a:sym typeface="Alex Brush"/>
              </a:rPr>
              <a:t>Repository Link</a:t>
            </a:r>
            <a:endParaRPr sz="34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611" name="Google Shape;611;p58"/>
          <p:cNvSpPr txBox="1"/>
          <p:nvPr/>
        </p:nvSpPr>
        <p:spPr>
          <a:xfrm>
            <a:off x="6096000" y="1808000"/>
            <a:ext cx="26217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51C36"/>
                </a:solidFill>
                <a:latin typeface="Gilda Display"/>
                <a:ea typeface="Gilda Display"/>
                <a:cs typeface="Gilda Display"/>
                <a:sym typeface="Gilda Display"/>
              </a:rPr>
              <a:t>https://glistening-hamster-0fe3d4.netlify.app/</a:t>
            </a:r>
            <a:endParaRPr b="1" sz="2000">
              <a:solidFill>
                <a:srgbClr val="551C36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612" name="Google Shape;612;p58"/>
          <p:cNvCxnSpPr/>
          <p:nvPr/>
        </p:nvCxnSpPr>
        <p:spPr>
          <a:xfrm flipH="1">
            <a:off x="5982975" y="1808075"/>
            <a:ext cx="6600" cy="916500"/>
          </a:xfrm>
          <a:prstGeom prst="straightConnector1">
            <a:avLst/>
          </a:prstGeom>
          <a:noFill/>
          <a:ln cap="flat" cmpd="sng" w="19050">
            <a:solidFill>
              <a:srgbClr val="551C3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58"/>
          <p:cNvSpPr txBox="1"/>
          <p:nvPr/>
        </p:nvSpPr>
        <p:spPr>
          <a:xfrm>
            <a:off x="6237525" y="3248100"/>
            <a:ext cx="26217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https://github.com/boxitooo6629/Wine-Food-Pairing-App</a:t>
            </a:r>
            <a:endParaRPr b="1" sz="2000">
              <a:solidFill>
                <a:srgbClr val="551C36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614" name="Google Shape;614;p58"/>
          <p:cNvCxnSpPr/>
          <p:nvPr/>
        </p:nvCxnSpPr>
        <p:spPr>
          <a:xfrm>
            <a:off x="5986275" y="3323238"/>
            <a:ext cx="0" cy="920400"/>
          </a:xfrm>
          <a:prstGeom prst="straightConnector1">
            <a:avLst/>
          </a:prstGeom>
          <a:noFill/>
          <a:ln cap="flat" cmpd="sng" w="19050">
            <a:solidFill>
              <a:srgbClr val="551C3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5" name="Google Shape;615;p58"/>
          <p:cNvPicPr preferRelativeResize="0"/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flipH="1" rot="3050845">
            <a:off x="-914995" y="78261"/>
            <a:ext cx="2463886" cy="243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8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-5400000">
            <a:off x="1080113" y="2279363"/>
            <a:ext cx="427974" cy="4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9"/>
          <p:cNvSpPr txBox="1"/>
          <p:nvPr>
            <p:ph type="title"/>
          </p:nvPr>
        </p:nvSpPr>
        <p:spPr>
          <a:xfrm>
            <a:off x="2433225" y="539500"/>
            <a:ext cx="4277700" cy="11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22" name="Google Shape;622;p59"/>
          <p:cNvSpPr txBox="1"/>
          <p:nvPr>
            <p:ph idx="1" type="subTitle"/>
          </p:nvPr>
        </p:nvSpPr>
        <p:spPr>
          <a:xfrm>
            <a:off x="2942188" y="1906825"/>
            <a:ext cx="3260100" cy="12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Please feel free to ask any questions you may have </a:t>
            </a:r>
            <a:r>
              <a:rPr b="1" lang="en" sz="22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regarding</a:t>
            </a:r>
            <a:r>
              <a:rPr b="1" lang="en" sz="22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 this project.</a:t>
            </a:r>
            <a:r>
              <a:rPr lang="en" sz="18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 </a:t>
            </a:r>
            <a:endParaRPr sz="1800">
              <a:solidFill>
                <a:schemeClr val="accen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3" name="Google Shape;623;p59"/>
          <p:cNvSpPr txBox="1"/>
          <p:nvPr/>
        </p:nvSpPr>
        <p:spPr>
          <a:xfrm>
            <a:off x="3072000" y="4330071"/>
            <a:ext cx="30000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Please keep this slide for attribution</a:t>
            </a:r>
            <a:endParaRPr>
              <a:solidFill>
                <a:schemeClr val="accen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24" name="Google Shape;6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000" y="2598575"/>
            <a:ext cx="2914324" cy="250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6" y="1139075"/>
            <a:ext cx="1454676" cy="38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410" y="4254775"/>
            <a:ext cx="1630416" cy="8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5221800" y="539500"/>
            <a:ext cx="3208800" cy="25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Introduction…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3925" y="2794050"/>
            <a:ext cx="1687723" cy="175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2"/>
          <p:cNvPicPr preferRelativeResize="0"/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 rot="7749157">
            <a:off x="5367038" y="90526"/>
            <a:ext cx="1798313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142425" y="221900"/>
            <a:ext cx="4045200" cy="91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Team…</a:t>
            </a:r>
            <a:endParaRPr/>
          </a:p>
        </p:txBody>
      </p:sp>
      <p:sp>
        <p:nvSpPr>
          <p:cNvPr id="272" name="Google Shape;272;p43"/>
          <p:cNvSpPr txBox="1"/>
          <p:nvPr>
            <p:ph idx="1" type="subTitle"/>
          </p:nvPr>
        </p:nvSpPr>
        <p:spPr>
          <a:xfrm>
            <a:off x="127950" y="1084725"/>
            <a:ext cx="3969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This project is brought to you by:</a:t>
            </a:r>
            <a:endParaRPr i="1" sz="25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6151183" y="268600"/>
            <a:ext cx="2620590" cy="3170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43"/>
          <p:cNvCxnSpPr/>
          <p:nvPr/>
        </p:nvCxnSpPr>
        <p:spPr>
          <a:xfrm>
            <a:off x="330975" y="1138100"/>
            <a:ext cx="3668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43"/>
          <p:cNvSpPr txBox="1"/>
          <p:nvPr>
            <p:ph idx="1" type="subTitle"/>
          </p:nvPr>
        </p:nvSpPr>
        <p:spPr>
          <a:xfrm>
            <a:off x="218750" y="1914963"/>
            <a:ext cx="21324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Blago Dishkov</a:t>
            </a:r>
            <a:endParaRPr b="1" sz="34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6" name="Google Shape;276;p43"/>
          <p:cNvSpPr txBox="1"/>
          <p:nvPr>
            <p:ph idx="1" type="subTitle"/>
          </p:nvPr>
        </p:nvSpPr>
        <p:spPr>
          <a:xfrm>
            <a:off x="2108900" y="1914975"/>
            <a:ext cx="21324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Gellert Eke</a:t>
            </a:r>
            <a:endParaRPr b="1" sz="34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7" name="Google Shape;277;p43"/>
          <p:cNvSpPr txBox="1"/>
          <p:nvPr>
            <p:ph idx="1" type="subTitle"/>
          </p:nvPr>
        </p:nvSpPr>
        <p:spPr>
          <a:xfrm>
            <a:off x="4096950" y="1914975"/>
            <a:ext cx="21324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Bronwen Jenner</a:t>
            </a:r>
            <a:endParaRPr b="1" sz="33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519750" y="3222625"/>
            <a:ext cx="1530399" cy="15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439397" y="3315348"/>
            <a:ext cx="1471433" cy="1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6">
            <a:alphaModFix amt="46000"/>
          </a:blip>
          <a:stretch>
            <a:fillRect/>
          </a:stretch>
        </p:blipFill>
        <p:spPr>
          <a:xfrm>
            <a:off x="4265801" y="3315355"/>
            <a:ext cx="1530388" cy="1498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3"/>
          <p:cNvCxnSpPr/>
          <p:nvPr/>
        </p:nvCxnSpPr>
        <p:spPr>
          <a:xfrm flipH="1" rot="10800000">
            <a:off x="1046100" y="2798725"/>
            <a:ext cx="532800" cy="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3"/>
          <p:cNvSpPr txBox="1"/>
          <p:nvPr/>
        </p:nvSpPr>
        <p:spPr>
          <a:xfrm>
            <a:off x="442500" y="2736488"/>
            <a:ext cx="17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ctor"/>
                <a:ea typeface="Actor"/>
                <a:cs typeface="Actor"/>
                <a:sym typeface="Actor"/>
              </a:rPr>
              <a:t>Front-End Web </a:t>
            </a:r>
            <a:r>
              <a:rPr lang="en" sz="1200">
                <a:solidFill>
                  <a:schemeClr val="accent6"/>
                </a:solidFill>
                <a:latin typeface="Actor"/>
                <a:ea typeface="Actor"/>
                <a:cs typeface="Actor"/>
                <a:sym typeface="Actor"/>
              </a:rPr>
              <a:t>Dev</a:t>
            </a:r>
            <a:endParaRPr sz="1200">
              <a:solidFill>
                <a:schemeClr val="accent6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283" name="Google Shape;283;p43"/>
          <p:cNvCxnSpPr/>
          <p:nvPr/>
        </p:nvCxnSpPr>
        <p:spPr>
          <a:xfrm flipH="1" rot="10800000">
            <a:off x="2908700" y="2788000"/>
            <a:ext cx="532800" cy="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43"/>
          <p:cNvCxnSpPr/>
          <p:nvPr/>
        </p:nvCxnSpPr>
        <p:spPr>
          <a:xfrm flipH="1" rot="10800000">
            <a:off x="4896750" y="2788000"/>
            <a:ext cx="532800" cy="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43"/>
          <p:cNvSpPr txBox="1"/>
          <p:nvPr/>
        </p:nvSpPr>
        <p:spPr>
          <a:xfrm>
            <a:off x="2335325" y="2736488"/>
            <a:ext cx="17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ctor"/>
                <a:ea typeface="Actor"/>
                <a:cs typeface="Actor"/>
                <a:sym typeface="Actor"/>
              </a:rPr>
              <a:t>Graduate</a:t>
            </a:r>
            <a:r>
              <a:rPr lang="en" sz="1200">
                <a:solidFill>
                  <a:schemeClr val="accent6"/>
                </a:solidFill>
                <a:latin typeface="Actor"/>
                <a:ea typeface="Actor"/>
                <a:cs typeface="Actor"/>
                <a:sym typeface="Actor"/>
              </a:rPr>
              <a:t> Dev</a:t>
            </a:r>
            <a:endParaRPr sz="1200">
              <a:solidFill>
                <a:schemeClr val="accent6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4243238" y="2736500"/>
            <a:ext cx="17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ctor"/>
                <a:ea typeface="Actor"/>
                <a:cs typeface="Actor"/>
                <a:sym typeface="Actor"/>
              </a:rPr>
              <a:t>Front-End Web Dev</a:t>
            </a:r>
            <a:endParaRPr sz="1200">
              <a:solidFill>
                <a:schemeClr val="accent6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 rotWithShape="1">
          <a:blip r:embed="rId7">
            <a:alphaModFix/>
          </a:blip>
          <a:srcRect b="6377" l="0" r="0" t="6377"/>
          <a:stretch/>
        </p:blipFill>
        <p:spPr>
          <a:xfrm>
            <a:off x="6304525" y="102275"/>
            <a:ext cx="2405450" cy="20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/>
          <p:nvPr/>
        </p:nvSpPr>
        <p:spPr>
          <a:xfrm flipH="1">
            <a:off x="218565" y="538587"/>
            <a:ext cx="3114600" cy="4635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4"/>
          <p:cNvSpPr/>
          <p:nvPr/>
        </p:nvSpPr>
        <p:spPr>
          <a:xfrm flipH="1">
            <a:off x="405162" y="682275"/>
            <a:ext cx="3114600" cy="46353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83580" y="822585"/>
            <a:ext cx="3114670" cy="449499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4003675" y="1037400"/>
            <a:ext cx="4427100" cy="38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/>
              <a:t>From novice to connoisseur…</a:t>
            </a:r>
            <a:r>
              <a:rPr lang="en"/>
              <a:t> this app is designed to be used by all as the perfect accompaniment to any truly great dining experience.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Simply enter either the meal or wine that you wish to pair </a:t>
            </a:r>
            <a:r>
              <a:rPr lang="en"/>
              <a:t>and the app will generate a list of suitable culinary companions for the user to choose from for their meal.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Hosting the perfect dinner party has never been easier!</a:t>
            </a:r>
            <a:endParaRPr/>
          </a:p>
        </p:txBody>
      </p:sp>
      <p:sp>
        <p:nvSpPr>
          <p:cNvPr id="296" name="Google Shape;296;p44"/>
          <p:cNvSpPr txBox="1"/>
          <p:nvPr>
            <p:ph type="title"/>
          </p:nvPr>
        </p:nvSpPr>
        <p:spPr>
          <a:xfrm>
            <a:off x="4003675" y="167450"/>
            <a:ext cx="4427100" cy="7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2341495">
            <a:off x="298646" y="640179"/>
            <a:ext cx="826996" cy="7743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4"/>
          <p:cNvCxnSpPr/>
          <p:nvPr/>
        </p:nvCxnSpPr>
        <p:spPr>
          <a:xfrm>
            <a:off x="4775950" y="819925"/>
            <a:ext cx="2848800" cy="21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idx="1" type="subTitle"/>
          </p:nvPr>
        </p:nvSpPr>
        <p:spPr>
          <a:xfrm>
            <a:off x="1803475" y="2418325"/>
            <a:ext cx="25257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</a:t>
            </a:r>
            <a:r>
              <a:rPr lang="en"/>
              <a:t> </a:t>
            </a:r>
            <a:endParaRPr/>
          </a:p>
        </p:txBody>
      </p:sp>
      <p:sp>
        <p:nvSpPr>
          <p:cNvPr id="304" name="Google Shape;304;p45"/>
          <p:cNvSpPr txBox="1"/>
          <p:nvPr>
            <p:ph idx="2" type="subTitle"/>
          </p:nvPr>
        </p:nvSpPr>
        <p:spPr>
          <a:xfrm>
            <a:off x="4815475" y="2418325"/>
            <a:ext cx="25257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Wine</a:t>
            </a:r>
            <a:endParaRPr/>
          </a:p>
        </p:txBody>
      </p:sp>
      <p:sp>
        <p:nvSpPr>
          <p:cNvPr id="305" name="Google Shape;305;p45"/>
          <p:cNvSpPr txBox="1"/>
          <p:nvPr>
            <p:ph idx="3" type="subTitle"/>
          </p:nvPr>
        </p:nvSpPr>
        <p:spPr>
          <a:xfrm>
            <a:off x="4815475" y="3031680"/>
            <a:ext cx="2525700" cy="9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 any wine name or wine group into the search bar to receive a menu of meal options and food groups to compliment the wine choice.  </a:t>
            </a:r>
            <a:endParaRPr/>
          </a:p>
        </p:txBody>
      </p:sp>
      <p:sp>
        <p:nvSpPr>
          <p:cNvPr id="306" name="Google Shape;306;p45"/>
          <p:cNvSpPr txBox="1"/>
          <p:nvPr>
            <p:ph idx="4" type="subTitle"/>
          </p:nvPr>
        </p:nvSpPr>
        <p:spPr>
          <a:xfrm>
            <a:off x="1803475" y="3031669"/>
            <a:ext cx="2525700" cy="9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 any meal or food group into the search bar to receive a specialised list of wines to accompany the meal. </a:t>
            </a:r>
            <a:endParaRPr/>
          </a:p>
        </p:txBody>
      </p:sp>
      <p:sp>
        <p:nvSpPr>
          <p:cNvPr id="307" name="Google Shape;307;p45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cxnSp>
        <p:nvCxnSpPr>
          <p:cNvPr id="308" name="Google Shape;308;p45"/>
          <p:cNvCxnSpPr/>
          <p:nvPr/>
        </p:nvCxnSpPr>
        <p:spPr>
          <a:xfrm flipH="1" rot="10800000">
            <a:off x="2035650" y="2938275"/>
            <a:ext cx="2076900" cy="1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45"/>
          <p:cNvCxnSpPr/>
          <p:nvPr/>
        </p:nvCxnSpPr>
        <p:spPr>
          <a:xfrm>
            <a:off x="4862950" y="2916450"/>
            <a:ext cx="2305200" cy="2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28300" y="3524101"/>
            <a:ext cx="1281351" cy="122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250" y="4267175"/>
            <a:ext cx="1566225" cy="85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/>
          <p:nvPr/>
        </p:nvSpPr>
        <p:spPr>
          <a:xfrm>
            <a:off x="1550033" y="4499075"/>
            <a:ext cx="2408608" cy="7482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551C36">
                    <a:alpha val="43020"/>
                  </a:srgbClr>
                </a:solidFill>
                <a:latin typeface="Alex Brush"/>
              </a:rPr>
              <a:t>Concept</a:t>
            </a:r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>
            <a:off x="-429725" y="-185253"/>
            <a:ext cx="2490599" cy="1899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45"/>
          <p:cNvGrpSpPr/>
          <p:nvPr/>
        </p:nvGrpSpPr>
        <p:grpSpPr>
          <a:xfrm>
            <a:off x="2783549" y="1798827"/>
            <a:ext cx="493844" cy="463379"/>
            <a:chOff x="3564243" y="2289904"/>
            <a:chExt cx="422342" cy="355243"/>
          </a:xfrm>
        </p:grpSpPr>
        <p:sp>
          <p:nvSpPr>
            <p:cNvPr id="315" name="Google Shape;315;p45"/>
            <p:cNvSpPr/>
            <p:nvPr/>
          </p:nvSpPr>
          <p:spPr>
            <a:xfrm>
              <a:off x="3564243" y="2291587"/>
              <a:ext cx="66177" cy="351655"/>
            </a:xfrm>
            <a:custGeom>
              <a:rect b="b" l="l" r="r" t="t"/>
              <a:pathLst>
                <a:path extrusionOk="0" h="11074" w="2084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3636835" y="2373674"/>
              <a:ext cx="236702" cy="236289"/>
            </a:xfrm>
            <a:custGeom>
              <a:rect b="b" l="l" r="r" t="t"/>
              <a:pathLst>
                <a:path extrusionOk="0" h="7441" w="7454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3685230" y="2324104"/>
              <a:ext cx="237083" cy="235971"/>
            </a:xfrm>
            <a:custGeom>
              <a:rect b="b" l="l" r="r" t="t"/>
              <a:pathLst>
                <a:path extrusionOk="0" h="7431" w="7466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3663668" y="2351699"/>
              <a:ext cx="230668" cy="230668"/>
            </a:xfrm>
            <a:custGeom>
              <a:rect b="b" l="l" r="r" t="t"/>
              <a:pathLst>
                <a:path extrusionOk="0" h="7264" w="7264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5"/>
            <p:cNvSpPr/>
            <p:nvPr/>
          </p:nvSpPr>
          <p:spPr>
            <a:xfrm>
              <a:off x="3933998" y="2289904"/>
              <a:ext cx="52586" cy="355243"/>
            </a:xfrm>
            <a:custGeom>
              <a:rect b="b" l="l" r="r" t="t"/>
              <a:pathLst>
                <a:path extrusionOk="0" h="11187" w="1656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45"/>
          <p:cNvGrpSpPr/>
          <p:nvPr/>
        </p:nvGrpSpPr>
        <p:grpSpPr>
          <a:xfrm>
            <a:off x="5854900" y="1713876"/>
            <a:ext cx="493833" cy="576011"/>
            <a:chOff x="1356192" y="1065231"/>
            <a:chExt cx="377750" cy="402608"/>
          </a:xfrm>
        </p:grpSpPr>
        <p:sp>
          <p:nvSpPr>
            <p:cNvPr id="321" name="Google Shape;321;p45"/>
            <p:cNvSpPr/>
            <p:nvPr/>
          </p:nvSpPr>
          <p:spPr>
            <a:xfrm>
              <a:off x="1475675" y="1287025"/>
              <a:ext cx="55475" cy="55475"/>
            </a:xfrm>
            <a:custGeom>
              <a:rect b="b" l="l" r="r" t="t"/>
              <a:pathLst>
                <a:path extrusionOk="0" h="2219" w="2219">
                  <a:moveTo>
                    <a:pt x="1103" y="589"/>
                  </a:moveTo>
                  <a:cubicBezTo>
                    <a:pt x="1397" y="589"/>
                    <a:pt x="1630" y="822"/>
                    <a:pt x="1630" y="1116"/>
                  </a:cubicBezTo>
                  <a:cubicBezTo>
                    <a:pt x="1630" y="1397"/>
                    <a:pt x="1397" y="1630"/>
                    <a:pt x="1103" y="1630"/>
                  </a:cubicBezTo>
                  <a:cubicBezTo>
                    <a:pt x="821" y="1630"/>
                    <a:pt x="589" y="1397"/>
                    <a:pt x="589" y="1116"/>
                  </a:cubicBezTo>
                  <a:cubicBezTo>
                    <a:pt x="589" y="822"/>
                    <a:pt x="821" y="589"/>
                    <a:pt x="1103" y="589"/>
                  </a:cubicBezTo>
                  <a:close/>
                  <a:moveTo>
                    <a:pt x="1103" y="1"/>
                  </a:moveTo>
                  <a:cubicBezTo>
                    <a:pt x="503" y="1"/>
                    <a:pt x="0" y="503"/>
                    <a:pt x="0" y="1116"/>
                  </a:cubicBezTo>
                  <a:cubicBezTo>
                    <a:pt x="0" y="1728"/>
                    <a:pt x="503" y="2218"/>
                    <a:pt x="1103" y="2218"/>
                  </a:cubicBezTo>
                  <a:cubicBezTo>
                    <a:pt x="1716" y="2218"/>
                    <a:pt x="2218" y="1728"/>
                    <a:pt x="2218" y="1116"/>
                  </a:cubicBezTo>
                  <a:cubicBezTo>
                    <a:pt x="2218" y="503"/>
                    <a:pt x="1716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5"/>
            <p:cNvSpPr/>
            <p:nvPr/>
          </p:nvSpPr>
          <p:spPr>
            <a:xfrm>
              <a:off x="1356192" y="1065231"/>
              <a:ext cx="377750" cy="402608"/>
            </a:xfrm>
            <a:custGeom>
              <a:rect b="b" l="l" r="r" t="t"/>
              <a:pathLst>
                <a:path extrusionOk="0" h="15086" w="15110">
                  <a:moveTo>
                    <a:pt x="6336" y="589"/>
                  </a:moveTo>
                  <a:lnTo>
                    <a:pt x="6336" y="2488"/>
                  </a:lnTo>
                  <a:lnTo>
                    <a:pt x="5441" y="2488"/>
                  </a:lnTo>
                  <a:lnTo>
                    <a:pt x="5441" y="589"/>
                  </a:lnTo>
                  <a:close/>
                  <a:moveTo>
                    <a:pt x="10306" y="3836"/>
                  </a:moveTo>
                  <a:cubicBezTo>
                    <a:pt x="10355" y="3971"/>
                    <a:pt x="10428" y="4094"/>
                    <a:pt x="10514" y="4204"/>
                  </a:cubicBezTo>
                  <a:cubicBezTo>
                    <a:pt x="10686" y="4400"/>
                    <a:pt x="10894" y="4510"/>
                    <a:pt x="11090" y="4572"/>
                  </a:cubicBezTo>
                  <a:cubicBezTo>
                    <a:pt x="10882" y="4731"/>
                    <a:pt x="10661" y="4841"/>
                    <a:pt x="10416" y="4927"/>
                  </a:cubicBezTo>
                  <a:cubicBezTo>
                    <a:pt x="10355" y="4596"/>
                    <a:pt x="10208" y="4290"/>
                    <a:pt x="9987" y="4032"/>
                  </a:cubicBezTo>
                  <a:cubicBezTo>
                    <a:pt x="10097" y="3971"/>
                    <a:pt x="10208" y="3910"/>
                    <a:pt x="10306" y="3836"/>
                  </a:cubicBezTo>
                  <a:close/>
                  <a:moveTo>
                    <a:pt x="11837" y="1716"/>
                  </a:moveTo>
                  <a:cubicBezTo>
                    <a:pt x="12058" y="2109"/>
                    <a:pt x="11972" y="2403"/>
                    <a:pt x="11972" y="2415"/>
                  </a:cubicBezTo>
                  <a:cubicBezTo>
                    <a:pt x="11935" y="2574"/>
                    <a:pt x="12021" y="2733"/>
                    <a:pt x="12181" y="2782"/>
                  </a:cubicBezTo>
                  <a:cubicBezTo>
                    <a:pt x="12203" y="2788"/>
                    <a:pt x="12227" y="2791"/>
                    <a:pt x="12250" y="2791"/>
                  </a:cubicBezTo>
                  <a:cubicBezTo>
                    <a:pt x="12375" y="2791"/>
                    <a:pt x="12495" y="2711"/>
                    <a:pt x="12536" y="2586"/>
                  </a:cubicBezTo>
                  <a:cubicBezTo>
                    <a:pt x="12556" y="2514"/>
                    <a:pt x="12741" y="2010"/>
                    <a:pt x="13511" y="2010"/>
                  </a:cubicBezTo>
                  <a:cubicBezTo>
                    <a:pt x="13658" y="2010"/>
                    <a:pt x="13826" y="2029"/>
                    <a:pt x="14019" y="2072"/>
                  </a:cubicBezTo>
                  <a:cubicBezTo>
                    <a:pt x="14300" y="3285"/>
                    <a:pt x="13602" y="3542"/>
                    <a:pt x="13516" y="3567"/>
                  </a:cubicBezTo>
                  <a:cubicBezTo>
                    <a:pt x="13369" y="3603"/>
                    <a:pt x="13271" y="3775"/>
                    <a:pt x="13320" y="3922"/>
                  </a:cubicBezTo>
                  <a:cubicBezTo>
                    <a:pt x="13362" y="4057"/>
                    <a:pt x="13482" y="4139"/>
                    <a:pt x="13614" y="4139"/>
                  </a:cubicBezTo>
                  <a:cubicBezTo>
                    <a:pt x="13638" y="4139"/>
                    <a:pt x="13663" y="4136"/>
                    <a:pt x="13688" y="4130"/>
                  </a:cubicBezTo>
                  <a:cubicBezTo>
                    <a:pt x="13693" y="4130"/>
                    <a:pt x="13756" y="4113"/>
                    <a:pt x="13859" y="4113"/>
                  </a:cubicBezTo>
                  <a:cubicBezTo>
                    <a:pt x="13983" y="4113"/>
                    <a:pt x="14166" y="4139"/>
                    <a:pt x="14374" y="4253"/>
                  </a:cubicBezTo>
                  <a:cubicBezTo>
                    <a:pt x="14113" y="4593"/>
                    <a:pt x="13816" y="4663"/>
                    <a:pt x="13622" y="4663"/>
                  </a:cubicBezTo>
                  <a:cubicBezTo>
                    <a:pt x="13516" y="4663"/>
                    <a:pt x="13440" y="4641"/>
                    <a:pt x="13418" y="4633"/>
                  </a:cubicBezTo>
                  <a:cubicBezTo>
                    <a:pt x="13387" y="4621"/>
                    <a:pt x="13354" y="4616"/>
                    <a:pt x="13322" y="4616"/>
                  </a:cubicBezTo>
                  <a:cubicBezTo>
                    <a:pt x="13218" y="4616"/>
                    <a:pt x="13119" y="4674"/>
                    <a:pt x="13063" y="4768"/>
                  </a:cubicBezTo>
                  <a:cubicBezTo>
                    <a:pt x="13002" y="4878"/>
                    <a:pt x="13014" y="5025"/>
                    <a:pt x="13112" y="5111"/>
                  </a:cubicBezTo>
                  <a:cubicBezTo>
                    <a:pt x="13112" y="5123"/>
                    <a:pt x="13136" y="5172"/>
                    <a:pt x="13161" y="5245"/>
                  </a:cubicBezTo>
                  <a:cubicBezTo>
                    <a:pt x="13124" y="5245"/>
                    <a:pt x="13100" y="5258"/>
                    <a:pt x="13063" y="5258"/>
                  </a:cubicBezTo>
                  <a:cubicBezTo>
                    <a:pt x="12959" y="5276"/>
                    <a:pt x="12861" y="5285"/>
                    <a:pt x="12770" y="5285"/>
                  </a:cubicBezTo>
                  <a:cubicBezTo>
                    <a:pt x="12680" y="5285"/>
                    <a:pt x="12597" y="5276"/>
                    <a:pt x="12524" y="5258"/>
                  </a:cubicBezTo>
                  <a:cubicBezTo>
                    <a:pt x="12524" y="5245"/>
                    <a:pt x="12511" y="5245"/>
                    <a:pt x="12511" y="5245"/>
                  </a:cubicBezTo>
                  <a:cubicBezTo>
                    <a:pt x="12462" y="5233"/>
                    <a:pt x="12413" y="5221"/>
                    <a:pt x="12377" y="5196"/>
                  </a:cubicBezTo>
                  <a:cubicBezTo>
                    <a:pt x="12266" y="5135"/>
                    <a:pt x="12181" y="5049"/>
                    <a:pt x="12119" y="4927"/>
                  </a:cubicBezTo>
                  <a:cubicBezTo>
                    <a:pt x="12009" y="4682"/>
                    <a:pt x="12033" y="4400"/>
                    <a:pt x="12033" y="4400"/>
                  </a:cubicBezTo>
                  <a:cubicBezTo>
                    <a:pt x="12033" y="4302"/>
                    <a:pt x="12009" y="4216"/>
                    <a:pt x="11948" y="4155"/>
                  </a:cubicBezTo>
                  <a:cubicBezTo>
                    <a:pt x="11886" y="4094"/>
                    <a:pt x="11813" y="4069"/>
                    <a:pt x="11739" y="4069"/>
                  </a:cubicBezTo>
                  <a:lnTo>
                    <a:pt x="11703" y="4069"/>
                  </a:lnTo>
                  <a:cubicBezTo>
                    <a:pt x="11703" y="4069"/>
                    <a:pt x="11672" y="4072"/>
                    <a:pt x="11622" y="4072"/>
                  </a:cubicBezTo>
                  <a:cubicBezTo>
                    <a:pt x="11473" y="4072"/>
                    <a:pt x="11151" y="4045"/>
                    <a:pt x="10967" y="3824"/>
                  </a:cubicBezTo>
                  <a:cubicBezTo>
                    <a:pt x="10784" y="3603"/>
                    <a:pt x="10796" y="3260"/>
                    <a:pt x="10857" y="2942"/>
                  </a:cubicBezTo>
                  <a:lnTo>
                    <a:pt x="10857" y="2942"/>
                  </a:lnTo>
                  <a:cubicBezTo>
                    <a:pt x="10931" y="2966"/>
                    <a:pt x="10967" y="2991"/>
                    <a:pt x="10980" y="2991"/>
                  </a:cubicBezTo>
                  <a:cubicBezTo>
                    <a:pt x="11041" y="3044"/>
                    <a:pt x="11116" y="3074"/>
                    <a:pt x="11194" y="3074"/>
                  </a:cubicBezTo>
                  <a:cubicBezTo>
                    <a:pt x="11241" y="3074"/>
                    <a:pt x="11289" y="3063"/>
                    <a:pt x="11335" y="3040"/>
                  </a:cubicBezTo>
                  <a:cubicBezTo>
                    <a:pt x="11458" y="2966"/>
                    <a:pt x="11507" y="2819"/>
                    <a:pt x="11470" y="2684"/>
                  </a:cubicBezTo>
                  <a:cubicBezTo>
                    <a:pt x="11470" y="2684"/>
                    <a:pt x="11421" y="2525"/>
                    <a:pt x="11458" y="2317"/>
                  </a:cubicBezTo>
                  <a:cubicBezTo>
                    <a:pt x="11494" y="2096"/>
                    <a:pt x="11629" y="1888"/>
                    <a:pt x="11837" y="1716"/>
                  </a:cubicBezTo>
                  <a:close/>
                  <a:moveTo>
                    <a:pt x="11519" y="4988"/>
                  </a:moveTo>
                  <a:cubicBezTo>
                    <a:pt x="11531" y="5049"/>
                    <a:pt x="11556" y="5111"/>
                    <a:pt x="11592" y="5172"/>
                  </a:cubicBezTo>
                  <a:cubicBezTo>
                    <a:pt x="11617" y="5221"/>
                    <a:pt x="11641" y="5270"/>
                    <a:pt x="11666" y="5319"/>
                  </a:cubicBezTo>
                  <a:cubicBezTo>
                    <a:pt x="11470" y="5393"/>
                    <a:pt x="11311" y="5527"/>
                    <a:pt x="11176" y="5687"/>
                  </a:cubicBezTo>
                  <a:cubicBezTo>
                    <a:pt x="11078" y="5576"/>
                    <a:pt x="10967" y="5466"/>
                    <a:pt x="10833" y="5393"/>
                  </a:cubicBezTo>
                  <a:cubicBezTo>
                    <a:pt x="11078" y="5294"/>
                    <a:pt x="11311" y="5160"/>
                    <a:pt x="11519" y="4988"/>
                  </a:cubicBezTo>
                  <a:close/>
                  <a:moveTo>
                    <a:pt x="8149" y="5797"/>
                  </a:moveTo>
                  <a:cubicBezTo>
                    <a:pt x="8541" y="5797"/>
                    <a:pt x="8860" y="6115"/>
                    <a:pt x="8860" y="6508"/>
                  </a:cubicBezTo>
                  <a:cubicBezTo>
                    <a:pt x="8860" y="6912"/>
                    <a:pt x="8541" y="7231"/>
                    <a:pt x="8149" y="7231"/>
                  </a:cubicBezTo>
                  <a:cubicBezTo>
                    <a:pt x="7757" y="7231"/>
                    <a:pt x="7426" y="6912"/>
                    <a:pt x="7426" y="6508"/>
                  </a:cubicBezTo>
                  <a:cubicBezTo>
                    <a:pt x="7426" y="6115"/>
                    <a:pt x="7757" y="5797"/>
                    <a:pt x="8149" y="5797"/>
                  </a:cubicBezTo>
                  <a:close/>
                  <a:moveTo>
                    <a:pt x="10171" y="5797"/>
                  </a:moveTo>
                  <a:cubicBezTo>
                    <a:pt x="10563" y="5797"/>
                    <a:pt x="10882" y="6115"/>
                    <a:pt x="10882" y="6508"/>
                  </a:cubicBezTo>
                  <a:cubicBezTo>
                    <a:pt x="10882" y="6912"/>
                    <a:pt x="10563" y="7231"/>
                    <a:pt x="10171" y="7231"/>
                  </a:cubicBezTo>
                  <a:cubicBezTo>
                    <a:pt x="9767" y="7231"/>
                    <a:pt x="9448" y="6912"/>
                    <a:pt x="9448" y="6508"/>
                  </a:cubicBezTo>
                  <a:cubicBezTo>
                    <a:pt x="9448" y="6115"/>
                    <a:pt x="9767" y="5797"/>
                    <a:pt x="10171" y="5797"/>
                  </a:cubicBezTo>
                  <a:close/>
                  <a:moveTo>
                    <a:pt x="12181" y="5797"/>
                  </a:moveTo>
                  <a:cubicBezTo>
                    <a:pt x="12585" y="5797"/>
                    <a:pt x="12904" y="6115"/>
                    <a:pt x="12904" y="6508"/>
                  </a:cubicBezTo>
                  <a:cubicBezTo>
                    <a:pt x="12904" y="6912"/>
                    <a:pt x="12585" y="7231"/>
                    <a:pt x="12181" y="7231"/>
                  </a:cubicBezTo>
                  <a:cubicBezTo>
                    <a:pt x="11788" y="7231"/>
                    <a:pt x="11470" y="6912"/>
                    <a:pt x="11470" y="6508"/>
                  </a:cubicBezTo>
                  <a:cubicBezTo>
                    <a:pt x="11470" y="6115"/>
                    <a:pt x="11788" y="5797"/>
                    <a:pt x="12181" y="5797"/>
                  </a:cubicBezTo>
                  <a:close/>
                  <a:moveTo>
                    <a:pt x="6336" y="3077"/>
                  </a:moveTo>
                  <a:lnTo>
                    <a:pt x="6336" y="3836"/>
                  </a:lnTo>
                  <a:cubicBezTo>
                    <a:pt x="6336" y="3959"/>
                    <a:pt x="6409" y="4057"/>
                    <a:pt x="6507" y="4106"/>
                  </a:cubicBezTo>
                  <a:cubicBezTo>
                    <a:pt x="7046" y="4339"/>
                    <a:pt x="7451" y="4768"/>
                    <a:pt x="7671" y="5294"/>
                  </a:cubicBezTo>
                  <a:cubicBezTo>
                    <a:pt x="7181" y="5491"/>
                    <a:pt x="6838" y="5956"/>
                    <a:pt x="6838" y="6508"/>
                  </a:cubicBezTo>
                  <a:cubicBezTo>
                    <a:pt x="6838" y="6789"/>
                    <a:pt x="6924" y="7035"/>
                    <a:pt x="7071" y="7243"/>
                  </a:cubicBezTo>
                  <a:lnTo>
                    <a:pt x="3946" y="7243"/>
                  </a:lnTo>
                  <a:lnTo>
                    <a:pt x="3946" y="6544"/>
                  </a:lnTo>
                  <a:cubicBezTo>
                    <a:pt x="3946" y="6532"/>
                    <a:pt x="3946" y="6520"/>
                    <a:pt x="3946" y="6508"/>
                  </a:cubicBezTo>
                  <a:lnTo>
                    <a:pt x="3946" y="6128"/>
                  </a:lnTo>
                  <a:cubicBezTo>
                    <a:pt x="3946" y="5245"/>
                    <a:pt x="4461" y="4461"/>
                    <a:pt x="5269" y="4106"/>
                  </a:cubicBezTo>
                  <a:cubicBezTo>
                    <a:pt x="5368" y="4057"/>
                    <a:pt x="5441" y="3959"/>
                    <a:pt x="5441" y="3836"/>
                  </a:cubicBezTo>
                  <a:lnTo>
                    <a:pt x="5441" y="3077"/>
                  </a:lnTo>
                  <a:close/>
                  <a:moveTo>
                    <a:pt x="3358" y="6838"/>
                  </a:moveTo>
                  <a:lnTo>
                    <a:pt x="3358" y="8615"/>
                  </a:lnTo>
                  <a:lnTo>
                    <a:pt x="589" y="8615"/>
                  </a:lnTo>
                  <a:lnTo>
                    <a:pt x="589" y="6838"/>
                  </a:lnTo>
                  <a:close/>
                  <a:moveTo>
                    <a:pt x="9154" y="7549"/>
                  </a:moveTo>
                  <a:cubicBezTo>
                    <a:pt x="9546" y="7549"/>
                    <a:pt x="9865" y="7868"/>
                    <a:pt x="9865" y="8260"/>
                  </a:cubicBezTo>
                  <a:cubicBezTo>
                    <a:pt x="9865" y="8652"/>
                    <a:pt x="9546" y="8971"/>
                    <a:pt x="9154" y="8971"/>
                  </a:cubicBezTo>
                  <a:cubicBezTo>
                    <a:pt x="8762" y="8971"/>
                    <a:pt x="8443" y="8652"/>
                    <a:pt x="8443" y="8260"/>
                  </a:cubicBezTo>
                  <a:cubicBezTo>
                    <a:pt x="8443" y="7868"/>
                    <a:pt x="8762" y="7549"/>
                    <a:pt x="9154" y="7549"/>
                  </a:cubicBezTo>
                  <a:close/>
                  <a:moveTo>
                    <a:pt x="11176" y="7549"/>
                  </a:moveTo>
                  <a:cubicBezTo>
                    <a:pt x="11568" y="7549"/>
                    <a:pt x="11886" y="7868"/>
                    <a:pt x="11886" y="8260"/>
                  </a:cubicBezTo>
                  <a:cubicBezTo>
                    <a:pt x="11886" y="8652"/>
                    <a:pt x="11568" y="8971"/>
                    <a:pt x="11176" y="8971"/>
                  </a:cubicBezTo>
                  <a:cubicBezTo>
                    <a:pt x="10784" y="8971"/>
                    <a:pt x="10465" y="8652"/>
                    <a:pt x="10465" y="8260"/>
                  </a:cubicBezTo>
                  <a:cubicBezTo>
                    <a:pt x="10465" y="7868"/>
                    <a:pt x="10784" y="7549"/>
                    <a:pt x="11176" y="7549"/>
                  </a:cubicBezTo>
                  <a:close/>
                  <a:moveTo>
                    <a:pt x="10171" y="9289"/>
                  </a:moveTo>
                  <a:cubicBezTo>
                    <a:pt x="10563" y="9289"/>
                    <a:pt x="10882" y="9620"/>
                    <a:pt x="10882" y="10012"/>
                  </a:cubicBezTo>
                  <a:cubicBezTo>
                    <a:pt x="10882" y="10404"/>
                    <a:pt x="10563" y="10723"/>
                    <a:pt x="10171" y="10723"/>
                  </a:cubicBezTo>
                  <a:cubicBezTo>
                    <a:pt x="9767" y="10723"/>
                    <a:pt x="9448" y="10404"/>
                    <a:pt x="9448" y="10012"/>
                  </a:cubicBezTo>
                  <a:cubicBezTo>
                    <a:pt x="9448" y="9620"/>
                    <a:pt x="9767" y="9289"/>
                    <a:pt x="10171" y="9289"/>
                  </a:cubicBezTo>
                  <a:close/>
                  <a:moveTo>
                    <a:pt x="7831" y="7843"/>
                  </a:moveTo>
                  <a:lnTo>
                    <a:pt x="7831" y="12132"/>
                  </a:lnTo>
                  <a:lnTo>
                    <a:pt x="3946" y="12132"/>
                  </a:lnTo>
                  <a:lnTo>
                    <a:pt x="3946" y="7843"/>
                  </a:lnTo>
                  <a:close/>
                  <a:moveTo>
                    <a:pt x="3358" y="9203"/>
                  </a:moveTo>
                  <a:lnTo>
                    <a:pt x="3358" y="10564"/>
                  </a:lnTo>
                  <a:cubicBezTo>
                    <a:pt x="3358" y="10576"/>
                    <a:pt x="3358" y="10588"/>
                    <a:pt x="3358" y="10600"/>
                  </a:cubicBezTo>
                  <a:lnTo>
                    <a:pt x="3358" y="10870"/>
                  </a:lnTo>
                  <a:cubicBezTo>
                    <a:pt x="3321" y="11605"/>
                    <a:pt x="2708" y="12193"/>
                    <a:pt x="1973" y="12193"/>
                  </a:cubicBezTo>
                  <a:cubicBezTo>
                    <a:pt x="1201" y="12193"/>
                    <a:pt x="589" y="11568"/>
                    <a:pt x="589" y="10809"/>
                  </a:cubicBezTo>
                  <a:lnTo>
                    <a:pt x="589" y="9203"/>
                  </a:lnTo>
                  <a:close/>
                  <a:moveTo>
                    <a:pt x="7831" y="12720"/>
                  </a:moveTo>
                  <a:lnTo>
                    <a:pt x="7831" y="13468"/>
                  </a:lnTo>
                  <a:lnTo>
                    <a:pt x="6274" y="13468"/>
                  </a:lnTo>
                  <a:cubicBezTo>
                    <a:pt x="6103" y="13468"/>
                    <a:pt x="5980" y="13590"/>
                    <a:pt x="5980" y="13762"/>
                  </a:cubicBezTo>
                  <a:cubicBezTo>
                    <a:pt x="5980" y="13921"/>
                    <a:pt x="6103" y="14056"/>
                    <a:pt x="6274" y="14056"/>
                  </a:cubicBezTo>
                  <a:lnTo>
                    <a:pt x="7831" y="14056"/>
                  </a:lnTo>
                  <a:lnTo>
                    <a:pt x="7831" y="14497"/>
                  </a:lnTo>
                  <a:lnTo>
                    <a:pt x="3946" y="14497"/>
                  </a:lnTo>
                  <a:lnTo>
                    <a:pt x="3946" y="12720"/>
                  </a:lnTo>
                  <a:close/>
                  <a:moveTo>
                    <a:pt x="5147" y="1"/>
                  </a:moveTo>
                  <a:cubicBezTo>
                    <a:pt x="4988" y="1"/>
                    <a:pt x="4853" y="136"/>
                    <a:pt x="4853" y="295"/>
                  </a:cubicBezTo>
                  <a:lnTo>
                    <a:pt x="4853" y="3653"/>
                  </a:lnTo>
                  <a:cubicBezTo>
                    <a:pt x="3934" y="4130"/>
                    <a:pt x="3358" y="5074"/>
                    <a:pt x="3358" y="6128"/>
                  </a:cubicBezTo>
                  <a:lnTo>
                    <a:pt x="3358" y="6250"/>
                  </a:lnTo>
                  <a:lnTo>
                    <a:pt x="295" y="6250"/>
                  </a:lnTo>
                  <a:cubicBezTo>
                    <a:pt x="123" y="6250"/>
                    <a:pt x="0" y="6385"/>
                    <a:pt x="0" y="6544"/>
                  </a:cubicBezTo>
                  <a:lnTo>
                    <a:pt x="0" y="10809"/>
                  </a:lnTo>
                  <a:cubicBezTo>
                    <a:pt x="0" y="11789"/>
                    <a:pt x="723" y="12610"/>
                    <a:pt x="1679" y="12757"/>
                  </a:cubicBezTo>
                  <a:lnTo>
                    <a:pt x="1679" y="14497"/>
                  </a:lnTo>
                  <a:lnTo>
                    <a:pt x="1214" y="14497"/>
                  </a:lnTo>
                  <a:cubicBezTo>
                    <a:pt x="1054" y="14497"/>
                    <a:pt x="919" y="14632"/>
                    <a:pt x="919" y="14791"/>
                  </a:cubicBezTo>
                  <a:cubicBezTo>
                    <a:pt x="919" y="14950"/>
                    <a:pt x="1054" y="15085"/>
                    <a:pt x="1214" y="15085"/>
                  </a:cubicBezTo>
                  <a:lnTo>
                    <a:pt x="2733" y="15085"/>
                  </a:lnTo>
                  <a:cubicBezTo>
                    <a:pt x="2892" y="15085"/>
                    <a:pt x="3027" y="14950"/>
                    <a:pt x="3027" y="14791"/>
                  </a:cubicBezTo>
                  <a:cubicBezTo>
                    <a:pt x="3027" y="14632"/>
                    <a:pt x="2892" y="14497"/>
                    <a:pt x="2733" y="14497"/>
                  </a:cubicBezTo>
                  <a:lnTo>
                    <a:pt x="2267" y="14497"/>
                  </a:lnTo>
                  <a:lnTo>
                    <a:pt x="2267" y="12757"/>
                  </a:lnTo>
                  <a:cubicBezTo>
                    <a:pt x="2684" y="12696"/>
                    <a:pt x="3064" y="12500"/>
                    <a:pt x="3358" y="12218"/>
                  </a:cubicBezTo>
                  <a:lnTo>
                    <a:pt x="3358" y="14791"/>
                  </a:lnTo>
                  <a:cubicBezTo>
                    <a:pt x="3358" y="14950"/>
                    <a:pt x="3493" y="15085"/>
                    <a:pt x="3652" y="15085"/>
                  </a:cubicBezTo>
                  <a:lnTo>
                    <a:pt x="8125" y="15085"/>
                  </a:lnTo>
                  <a:cubicBezTo>
                    <a:pt x="8284" y="15085"/>
                    <a:pt x="8419" y="14950"/>
                    <a:pt x="8419" y="14791"/>
                  </a:cubicBezTo>
                  <a:lnTo>
                    <a:pt x="8419" y="9338"/>
                  </a:lnTo>
                  <a:cubicBezTo>
                    <a:pt x="8578" y="9448"/>
                    <a:pt x="8750" y="9522"/>
                    <a:pt x="8946" y="9547"/>
                  </a:cubicBezTo>
                  <a:cubicBezTo>
                    <a:pt x="8897" y="9694"/>
                    <a:pt x="8860" y="9853"/>
                    <a:pt x="8860" y="10012"/>
                  </a:cubicBezTo>
                  <a:cubicBezTo>
                    <a:pt x="8860" y="10735"/>
                    <a:pt x="9448" y="11311"/>
                    <a:pt x="10171" y="11311"/>
                  </a:cubicBezTo>
                  <a:cubicBezTo>
                    <a:pt x="10882" y="11311"/>
                    <a:pt x="11470" y="10735"/>
                    <a:pt x="11470" y="10012"/>
                  </a:cubicBezTo>
                  <a:cubicBezTo>
                    <a:pt x="11470" y="9853"/>
                    <a:pt x="11433" y="9694"/>
                    <a:pt x="11384" y="9547"/>
                  </a:cubicBezTo>
                  <a:cubicBezTo>
                    <a:pt x="12009" y="9448"/>
                    <a:pt x="12475" y="8909"/>
                    <a:pt x="12475" y="8260"/>
                  </a:cubicBezTo>
                  <a:cubicBezTo>
                    <a:pt x="12475" y="8101"/>
                    <a:pt x="12450" y="7941"/>
                    <a:pt x="12389" y="7794"/>
                  </a:cubicBezTo>
                  <a:cubicBezTo>
                    <a:pt x="13014" y="7696"/>
                    <a:pt x="13492" y="7157"/>
                    <a:pt x="13492" y="6508"/>
                  </a:cubicBezTo>
                  <a:cubicBezTo>
                    <a:pt x="13492" y="6263"/>
                    <a:pt x="13418" y="6017"/>
                    <a:pt x="13283" y="5821"/>
                  </a:cubicBezTo>
                  <a:cubicBezTo>
                    <a:pt x="13381" y="5797"/>
                    <a:pt x="13479" y="5772"/>
                    <a:pt x="13577" y="5748"/>
                  </a:cubicBezTo>
                  <a:cubicBezTo>
                    <a:pt x="13712" y="5711"/>
                    <a:pt x="13810" y="5576"/>
                    <a:pt x="13786" y="5429"/>
                  </a:cubicBezTo>
                  <a:cubicBezTo>
                    <a:pt x="13786" y="5356"/>
                    <a:pt x="13774" y="5307"/>
                    <a:pt x="13761" y="5245"/>
                  </a:cubicBezTo>
                  <a:cubicBezTo>
                    <a:pt x="14178" y="5209"/>
                    <a:pt x="14680" y="4976"/>
                    <a:pt x="15048" y="4314"/>
                  </a:cubicBezTo>
                  <a:cubicBezTo>
                    <a:pt x="15109" y="4192"/>
                    <a:pt x="15085" y="4032"/>
                    <a:pt x="14962" y="3947"/>
                  </a:cubicBezTo>
                  <a:cubicBezTo>
                    <a:pt x="14766" y="3787"/>
                    <a:pt x="14558" y="3677"/>
                    <a:pt x="14386" y="3616"/>
                  </a:cubicBezTo>
                  <a:cubicBezTo>
                    <a:pt x="14656" y="3236"/>
                    <a:pt x="14803" y="2635"/>
                    <a:pt x="14545" y="1753"/>
                  </a:cubicBezTo>
                  <a:cubicBezTo>
                    <a:pt x="14521" y="1655"/>
                    <a:pt x="14447" y="1582"/>
                    <a:pt x="14349" y="1545"/>
                  </a:cubicBezTo>
                  <a:cubicBezTo>
                    <a:pt x="14035" y="1458"/>
                    <a:pt x="13757" y="1420"/>
                    <a:pt x="13511" y="1420"/>
                  </a:cubicBezTo>
                  <a:cubicBezTo>
                    <a:pt x="13068" y="1420"/>
                    <a:pt x="12731" y="1543"/>
                    <a:pt x="12487" y="1716"/>
                  </a:cubicBezTo>
                  <a:cubicBezTo>
                    <a:pt x="12426" y="1533"/>
                    <a:pt x="12315" y="1337"/>
                    <a:pt x="12156" y="1128"/>
                  </a:cubicBezTo>
                  <a:cubicBezTo>
                    <a:pt x="12101" y="1057"/>
                    <a:pt x="12015" y="1022"/>
                    <a:pt x="11926" y="1022"/>
                  </a:cubicBezTo>
                  <a:cubicBezTo>
                    <a:pt x="11876" y="1022"/>
                    <a:pt x="11824" y="1033"/>
                    <a:pt x="11776" y="1055"/>
                  </a:cubicBezTo>
                  <a:cubicBezTo>
                    <a:pt x="11127" y="1422"/>
                    <a:pt x="10894" y="1925"/>
                    <a:pt x="10857" y="2341"/>
                  </a:cubicBezTo>
                  <a:cubicBezTo>
                    <a:pt x="10796" y="2329"/>
                    <a:pt x="10735" y="2317"/>
                    <a:pt x="10673" y="2317"/>
                  </a:cubicBezTo>
                  <a:cubicBezTo>
                    <a:pt x="10657" y="2314"/>
                    <a:pt x="10640" y="2313"/>
                    <a:pt x="10624" y="2313"/>
                  </a:cubicBezTo>
                  <a:cubicBezTo>
                    <a:pt x="10497" y="2313"/>
                    <a:pt x="10387" y="2395"/>
                    <a:pt x="10355" y="2525"/>
                  </a:cubicBezTo>
                  <a:cubicBezTo>
                    <a:pt x="10293" y="2746"/>
                    <a:pt x="10257" y="2942"/>
                    <a:pt x="10232" y="3138"/>
                  </a:cubicBezTo>
                  <a:cubicBezTo>
                    <a:pt x="9742" y="3591"/>
                    <a:pt x="9117" y="3836"/>
                    <a:pt x="8443" y="3836"/>
                  </a:cubicBezTo>
                  <a:lnTo>
                    <a:pt x="8370" y="3836"/>
                  </a:lnTo>
                  <a:cubicBezTo>
                    <a:pt x="8210" y="3836"/>
                    <a:pt x="8076" y="3971"/>
                    <a:pt x="8076" y="4130"/>
                  </a:cubicBezTo>
                  <a:cubicBezTo>
                    <a:pt x="8076" y="4302"/>
                    <a:pt x="8210" y="4424"/>
                    <a:pt x="8370" y="4424"/>
                  </a:cubicBezTo>
                  <a:lnTo>
                    <a:pt x="8443" y="4424"/>
                  </a:lnTo>
                  <a:cubicBezTo>
                    <a:pt x="8774" y="4424"/>
                    <a:pt x="9105" y="4375"/>
                    <a:pt x="9411" y="4277"/>
                  </a:cubicBezTo>
                  <a:lnTo>
                    <a:pt x="9460" y="4326"/>
                  </a:lnTo>
                  <a:cubicBezTo>
                    <a:pt x="9705" y="4584"/>
                    <a:pt x="9852" y="4902"/>
                    <a:pt x="9865" y="5245"/>
                  </a:cubicBezTo>
                  <a:cubicBezTo>
                    <a:pt x="9583" y="5307"/>
                    <a:pt x="9338" y="5466"/>
                    <a:pt x="9154" y="5687"/>
                  </a:cubicBezTo>
                  <a:cubicBezTo>
                    <a:pt x="8946" y="5429"/>
                    <a:pt x="8627" y="5245"/>
                    <a:pt x="8272" y="5209"/>
                  </a:cubicBezTo>
                  <a:cubicBezTo>
                    <a:pt x="8039" y="4535"/>
                    <a:pt x="7561" y="3983"/>
                    <a:pt x="6924" y="3653"/>
                  </a:cubicBezTo>
                  <a:lnTo>
                    <a:pt x="6924" y="295"/>
                  </a:lnTo>
                  <a:cubicBezTo>
                    <a:pt x="6924" y="136"/>
                    <a:pt x="6789" y="1"/>
                    <a:pt x="6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1478425" y="1401900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5" y="1"/>
                  </a:moveTo>
                  <a:cubicBezTo>
                    <a:pt x="209" y="1"/>
                    <a:pt x="135" y="25"/>
                    <a:pt x="86" y="86"/>
                  </a:cubicBezTo>
                  <a:cubicBezTo>
                    <a:pt x="25" y="135"/>
                    <a:pt x="1" y="209"/>
                    <a:pt x="1" y="295"/>
                  </a:cubicBezTo>
                  <a:cubicBezTo>
                    <a:pt x="1" y="368"/>
                    <a:pt x="25" y="442"/>
                    <a:pt x="86" y="503"/>
                  </a:cubicBezTo>
                  <a:cubicBezTo>
                    <a:pt x="135" y="552"/>
                    <a:pt x="209" y="589"/>
                    <a:pt x="295" y="589"/>
                  </a:cubicBezTo>
                  <a:cubicBezTo>
                    <a:pt x="368" y="589"/>
                    <a:pt x="442" y="552"/>
                    <a:pt x="503" y="503"/>
                  </a:cubicBezTo>
                  <a:cubicBezTo>
                    <a:pt x="552" y="442"/>
                    <a:pt x="589" y="368"/>
                    <a:pt x="589" y="295"/>
                  </a:cubicBezTo>
                  <a:cubicBezTo>
                    <a:pt x="589" y="209"/>
                    <a:pt x="552" y="135"/>
                    <a:pt x="503" y="86"/>
                  </a:cubicBezTo>
                  <a:cubicBezTo>
                    <a:pt x="442" y="25"/>
                    <a:pt x="36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45"/>
          <p:cNvGrpSpPr/>
          <p:nvPr/>
        </p:nvGrpSpPr>
        <p:grpSpPr>
          <a:xfrm>
            <a:off x="4225874" y="1695446"/>
            <a:ext cx="493849" cy="236827"/>
            <a:chOff x="4660325" y="1866850"/>
            <a:chExt cx="68350" cy="58100"/>
          </a:xfrm>
        </p:grpSpPr>
        <p:sp>
          <p:nvSpPr>
            <p:cNvPr id="325" name="Google Shape;325;p4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45"/>
          <p:cNvGrpSpPr/>
          <p:nvPr/>
        </p:nvGrpSpPr>
        <p:grpSpPr>
          <a:xfrm rot="10800000">
            <a:off x="4225884" y="2418476"/>
            <a:ext cx="493849" cy="236827"/>
            <a:chOff x="4660325" y="1866850"/>
            <a:chExt cx="68350" cy="58100"/>
          </a:xfrm>
        </p:grpSpPr>
        <p:sp>
          <p:nvSpPr>
            <p:cNvPr id="328" name="Google Shape;328;p4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2">
            <a:off x="589122" y="3957369"/>
            <a:ext cx="1405154" cy="138762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/>
          <p:nvPr/>
        </p:nvSpPr>
        <p:spPr>
          <a:xfrm>
            <a:off x="2983803" y="4030525"/>
            <a:ext cx="3176403" cy="10240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6EEE8">
                    <a:alpha val="33520"/>
                  </a:srgbClr>
                </a:solidFill>
                <a:latin typeface="Alex Brush"/>
              </a:rPr>
              <a:t>Layout</a:t>
            </a:r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2473160">
            <a:off x="-637435" y="-462533"/>
            <a:ext cx="3253370" cy="248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 rotWithShape="1">
          <a:blip r:embed="rId5">
            <a:alphaModFix/>
          </a:blip>
          <a:srcRect b="-730" l="-5590" r="4498" t="-740"/>
          <a:stretch/>
        </p:blipFill>
        <p:spPr>
          <a:xfrm>
            <a:off x="969200" y="20700"/>
            <a:ext cx="6625548" cy="40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idx="1" type="body"/>
          </p:nvPr>
        </p:nvSpPr>
        <p:spPr>
          <a:xfrm>
            <a:off x="722375" y="1209400"/>
            <a:ext cx="4281300" cy="36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app was created to be </a:t>
            </a:r>
            <a:r>
              <a:rPr lang="en">
                <a:solidFill>
                  <a:schemeClr val="dk1"/>
                </a:solidFill>
              </a:rPr>
              <a:t>accessible</a:t>
            </a:r>
            <a:r>
              <a:rPr lang="en">
                <a:solidFill>
                  <a:schemeClr val="dk1"/>
                </a:solidFill>
              </a:rPr>
              <a:t> for anyone to use </a:t>
            </a:r>
            <a:r>
              <a:rPr lang="en">
                <a:solidFill>
                  <a:schemeClr val="dk1"/>
                </a:solidFill>
              </a:rPr>
              <a:t>across</a:t>
            </a:r>
            <a:r>
              <a:rPr lang="en">
                <a:solidFill>
                  <a:schemeClr val="dk1"/>
                </a:solidFill>
              </a:rPr>
              <a:t> a wide variety of demographics. </a:t>
            </a:r>
            <a:r>
              <a:rPr lang="en">
                <a:solidFill>
                  <a:schemeClr val="dk1"/>
                </a:solidFill>
              </a:rPr>
              <a:t>This project was designed with the following attributes in mind: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Knowledgeable APIs capable of delivering the most relevant information.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fun yet formal theme.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 easy-to-use interface.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idea was that anyone should be able to host the perfect meal to impress dinner guests by sharing knowledge about wine-food pairings.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3" name="Google Shape;343;p47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Wine?</a:t>
            </a:r>
            <a:endParaRPr/>
          </a:p>
        </p:txBody>
      </p:sp>
      <p:sp>
        <p:nvSpPr>
          <p:cNvPr id="344" name="Google Shape;344;p47"/>
          <p:cNvSpPr/>
          <p:nvPr/>
        </p:nvSpPr>
        <p:spPr>
          <a:xfrm flipH="1">
            <a:off x="5432850" y="2105869"/>
            <a:ext cx="3114600" cy="4156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7"/>
          <p:cNvSpPr/>
          <p:nvPr/>
        </p:nvSpPr>
        <p:spPr>
          <a:xfrm flipH="1">
            <a:off x="5149970" y="2070551"/>
            <a:ext cx="3114600" cy="41565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035" y="1587600"/>
            <a:ext cx="3027440" cy="367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7359008" y="268600"/>
            <a:ext cx="2620590" cy="317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48"/>
          <p:cNvGrpSpPr/>
          <p:nvPr/>
        </p:nvGrpSpPr>
        <p:grpSpPr>
          <a:xfrm>
            <a:off x="1505969" y="1691825"/>
            <a:ext cx="515612" cy="515101"/>
            <a:chOff x="3775975" y="998800"/>
            <a:chExt cx="378375" cy="378000"/>
          </a:xfrm>
        </p:grpSpPr>
        <p:sp>
          <p:nvSpPr>
            <p:cNvPr id="353" name="Google Shape;353;p48"/>
            <p:cNvSpPr/>
            <p:nvPr/>
          </p:nvSpPr>
          <p:spPr>
            <a:xfrm>
              <a:off x="3775975" y="998800"/>
              <a:ext cx="378375" cy="378000"/>
            </a:xfrm>
            <a:custGeom>
              <a:rect b="b" l="l" r="r" t="t"/>
              <a:pathLst>
                <a:path extrusionOk="0" h="15120" w="15135">
                  <a:moveTo>
                    <a:pt x="11090" y="710"/>
                  </a:moveTo>
                  <a:cubicBezTo>
                    <a:pt x="11801" y="1641"/>
                    <a:pt x="12745" y="2364"/>
                    <a:pt x="13835" y="2793"/>
                  </a:cubicBezTo>
                  <a:lnTo>
                    <a:pt x="14448" y="3038"/>
                  </a:lnTo>
                  <a:lnTo>
                    <a:pt x="14142" y="3810"/>
                  </a:lnTo>
                  <a:lnTo>
                    <a:pt x="13529" y="3565"/>
                  </a:lnTo>
                  <a:cubicBezTo>
                    <a:pt x="12279" y="3075"/>
                    <a:pt x="11201" y="2241"/>
                    <a:pt x="10416" y="1163"/>
                  </a:cubicBezTo>
                  <a:lnTo>
                    <a:pt x="11090" y="710"/>
                  </a:lnTo>
                  <a:close/>
                  <a:moveTo>
                    <a:pt x="6802" y="4055"/>
                  </a:moveTo>
                  <a:lnTo>
                    <a:pt x="6802" y="4055"/>
                  </a:lnTo>
                  <a:cubicBezTo>
                    <a:pt x="7402" y="4153"/>
                    <a:pt x="7941" y="4484"/>
                    <a:pt x="8297" y="4962"/>
                  </a:cubicBezTo>
                  <a:cubicBezTo>
                    <a:pt x="8137" y="4900"/>
                    <a:pt x="7966" y="4876"/>
                    <a:pt x="7782" y="4876"/>
                  </a:cubicBezTo>
                  <a:cubicBezTo>
                    <a:pt x="7549" y="4876"/>
                    <a:pt x="7329" y="4925"/>
                    <a:pt x="7145" y="5023"/>
                  </a:cubicBezTo>
                  <a:cubicBezTo>
                    <a:pt x="7120" y="4643"/>
                    <a:pt x="6973" y="4312"/>
                    <a:pt x="6802" y="4055"/>
                  </a:cubicBezTo>
                  <a:close/>
                  <a:moveTo>
                    <a:pt x="7782" y="5464"/>
                  </a:moveTo>
                  <a:cubicBezTo>
                    <a:pt x="8211" y="5464"/>
                    <a:pt x="8566" y="5770"/>
                    <a:pt x="8640" y="6187"/>
                  </a:cubicBezTo>
                  <a:cubicBezTo>
                    <a:pt x="8309" y="6273"/>
                    <a:pt x="8039" y="6469"/>
                    <a:pt x="7843" y="6726"/>
                  </a:cubicBezTo>
                  <a:cubicBezTo>
                    <a:pt x="7623" y="6432"/>
                    <a:pt x="7292" y="6224"/>
                    <a:pt x="6924" y="6162"/>
                  </a:cubicBezTo>
                  <a:cubicBezTo>
                    <a:pt x="7010" y="5758"/>
                    <a:pt x="7353" y="5464"/>
                    <a:pt x="7782" y="5464"/>
                  </a:cubicBezTo>
                  <a:close/>
                  <a:moveTo>
                    <a:pt x="10171" y="5464"/>
                  </a:moveTo>
                  <a:cubicBezTo>
                    <a:pt x="10600" y="5464"/>
                    <a:pt x="10956" y="5770"/>
                    <a:pt x="11029" y="6175"/>
                  </a:cubicBezTo>
                  <a:cubicBezTo>
                    <a:pt x="10674" y="6248"/>
                    <a:pt x="10380" y="6444"/>
                    <a:pt x="10171" y="6726"/>
                  </a:cubicBezTo>
                  <a:cubicBezTo>
                    <a:pt x="9963" y="6444"/>
                    <a:pt x="9657" y="6248"/>
                    <a:pt x="9314" y="6175"/>
                  </a:cubicBezTo>
                  <a:cubicBezTo>
                    <a:pt x="9387" y="5770"/>
                    <a:pt x="9742" y="5464"/>
                    <a:pt x="10171" y="5464"/>
                  </a:cubicBezTo>
                  <a:close/>
                  <a:moveTo>
                    <a:pt x="12500" y="5464"/>
                  </a:moveTo>
                  <a:cubicBezTo>
                    <a:pt x="12928" y="5464"/>
                    <a:pt x="13284" y="5770"/>
                    <a:pt x="13357" y="6175"/>
                  </a:cubicBezTo>
                  <a:cubicBezTo>
                    <a:pt x="13002" y="6248"/>
                    <a:pt x="12708" y="6444"/>
                    <a:pt x="12500" y="6726"/>
                  </a:cubicBezTo>
                  <a:cubicBezTo>
                    <a:pt x="12291" y="6444"/>
                    <a:pt x="11985" y="6248"/>
                    <a:pt x="11642" y="6175"/>
                  </a:cubicBezTo>
                  <a:cubicBezTo>
                    <a:pt x="11715" y="5770"/>
                    <a:pt x="12071" y="5464"/>
                    <a:pt x="12500" y="5464"/>
                  </a:cubicBezTo>
                  <a:close/>
                  <a:moveTo>
                    <a:pt x="3222" y="597"/>
                  </a:moveTo>
                  <a:cubicBezTo>
                    <a:pt x="4250" y="597"/>
                    <a:pt x="4636" y="1341"/>
                    <a:pt x="4657" y="1384"/>
                  </a:cubicBezTo>
                  <a:cubicBezTo>
                    <a:pt x="4708" y="1485"/>
                    <a:pt x="4817" y="1552"/>
                    <a:pt x="4929" y="1552"/>
                  </a:cubicBezTo>
                  <a:cubicBezTo>
                    <a:pt x="4953" y="1552"/>
                    <a:pt x="4977" y="1549"/>
                    <a:pt x="5000" y="1543"/>
                  </a:cubicBezTo>
                  <a:cubicBezTo>
                    <a:pt x="5135" y="1506"/>
                    <a:pt x="5221" y="1384"/>
                    <a:pt x="5221" y="1249"/>
                  </a:cubicBezTo>
                  <a:cubicBezTo>
                    <a:pt x="5221" y="1224"/>
                    <a:pt x="5245" y="1089"/>
                    <a:pt x="5429" y="808"/>
                  </a:cubicBezTo>
                  <a:cubicBezTo>
                    <a:pt x="6128" y="1236"/>
                    <a:pt x="6508" y="1702"/>
                    <a:pt x="6544" y="2180"/>
                  </a:cubicBezTo>
                  <a:cubicBezTo>
                    <a:pt x="6606" y="2756"/>
                    <a:pt x="6164" y="3234"/>
                    <a:pt x="5993" y="3405"/>
                  </a:cubicBezTo>
                  <a:lnTo>
                    <a:pt x="5638" y="3405"/>
                  </a:lnTo>
                  <a:lnTo>
                    <a:pt x="4878" y="2646"/>
                  </a:lnTo>
                  <a:cubicBezTo>
                    <a:pt x="4823" y="2591"/>
                    <a:pt x="4746" y="2563"/>
                    <a:pt x="4669" y="2563"/>
                  </a:cubicBezTo>
                  <a:cubicBezTo>
                    <a:pt x="4593" y="2563"/>
                    <a:pt x="4516" y="2591"/>
                    <a:pt x="4461" y="2646"/>
                  </a:cubicBezTo>
                  <a:cubicBezTo>
                    <a:pt x="4351" y="2768"/>
                    <a:pt x="4351" y="2952"/>
                    <a:pt x="4461" y="3062"/>
                  </a:cubicBezTo>
                  <a:lnTo>
                    <a:pt x="4804" y="3405"/>
                  </a:lnTo>
                  <a:lnTo>
                    <a:pt x="3579" y="3405"/>
                  </a:lnTo>
                  <a:cubicBezTo>
                    <a:pt x="3420" y="3405"/>
                    <a:pt x="3285" y="3540"/>
                    <a:pt x="3285" y="3699"/>
                  </a:cubicBezTo>
                  <a:cubicBezTo>
                    <a:pt x="3285" y="3859"/>
                    <a:pt x="3420" y="3994"/>
                    <a:pt x="3579" y="3994"/>
                  </a:cubicBezTo>
                  <a:lnTo>
                    <a:pt x="4804" y="3994"/>
                  </a:lnTo>
                  <a:lnTo>
                    <a:pt x="4351" y="4447"/>
                  </a:lnTo>
                  <a:cubicBezTo>
                    <a:pt x="4228" y="4569"/>
                    <a:pt x="4228" y="4753"/>
                    <a:pt x="4351" y="4864"/>
                  </a:cubicBezTo>
                  <a:cubicBezTo>
                    <a:pt x="4400" y="4925"/>
                    <a:pt x="4473" y="4949"/>
                    <a:pt x="4559" y="4949"/>
                  </a:cubicBezTo>
                  <a:cubicBezTo>
                    <a:pt x="4633" y="4949"/>
                    <a:pt x="4706" y="4925"/>
                    <a:pt x="4768" y="4864"/>
                  </a:cubicBezTo>
                  <a:lnTo>
                    <a:pt x="5638" y="3994"/>
                  </a:lnTo>
                  <a:lnTo>
                    <a:pt x="5993" y="3994"/>
                  </a:lnTo>
                  <a:cubicBezTo>
                    <a:pt x="6164" y="4165"/>
                    <a:pt x="6606" y="4655"/>
                    <a:pt x="6544" y="5219"/>
                  </a:cubicBezTo>
                  <a:cubicBezTo>
                    <a:pt x="6508" y="5697"/>
                    <a:pt x="6128" y="6162"/>
                    <a:pt x="5429" y="6591"/>
                  </a:cubicBezTo>
                  <a:cubicBezTo>
                    <a:pt x="5245" y="6322"/>
                    <a:pt x="5221" y="6175"/>
                    <a:pt x="5221" y="6150"/>
                  </a:cubicBezTo>
                  <a:cubicBezTo>
                    <a:pt x="5221" y="6015"/>
                    <a:pt x="5135" y="5905"/>
                    <a:pt x="5000" y="5868"/>
                  </a:cubicBezTo>
                  <a:cubicBezTo>
                    <a:pt x="4974" y="5861"/>
                    <a:pt x="4947" y="5858"/>
                    <a:pt x="4921" y="5858"/>
                  </a:cubicBezTo>
                  <a:cubicBezTo>
                    <a:pt x="4812" y="5858"/>
                    <a:pt x="4707" y="5917"/>
                    <a:pt x="4657" y="6015"/>
                  </a:cubicBezTo>
                  <a:cubicBezTo>
                    <a:pt x="4657" y="6028"/>
                    <a:pt x="4510" y="6297"/>
                    <a:pt x="4192" y="6518"/>
                  </a:cubicBezTo>
                  <a:cubicBezTo>
                    <a:pt x="3915" y="6717"/>
                    <a:pt x="3589" y="6812"/>
                    <a:pt x="3219" y="6812"/>
                  </a:cubicBezTo>
                  <a:cubicBezTo>
                    <a:pt x="3065" y="6812"/>
                    <a:pt x="2903" y="6795"/>
                    <a:pt x="2733" y="6763"/>
                  </a:cubicBezTo>
                  <a:cubicBezTo>
                    <a:pt x="2917" y="5868"/>
                    <a:pt x="3456" y="5538"/>
                    <a:pt x="3518" y="5501"/>
                  </a:cubicBezTo>
                  <a:cubicBezTo>
                    <a:pt x="3652" y="5427"/>
                    <a:pt x="3701" y="5243"/>
                    <a:pt x="3628" y="5109"/>
                  </a:cubicBezTo>
                  <a:cubicBezTo>
                    <a:pt x="3577" y="5007"/>
                    <a:pt x="3474" y="4952"/>
                    <a:pt x="3370" y="4952"/>
                  </a:cubicBezTo>
                  <a:cubicBezTo>
                    <a:pt x="3324" y="4952"/>
                    <a:pt x="3278" y="4963"/>
                    <a:pt x="3236" y="4986"/>
                  </a:cubicBezTo>
                  <a:cubicBezTo>
                    <a:pt x="3176" y="5016"/>
                    <a:pt x="2936" y="5133"/>
                    <a:pt x="2592" y="5133"/>
                  </a:cubicBezTo>
                  <a:cubicBezTo>
                    <a:pt x="2084" y="5133"/>
                    <a:pt x="1352" y="4876"/>
                    <a:pt x="650" y="3699"/>
                  </a:cubicBezTo>
                  <a:cubicBezTo>
                    <a:pt x="1355" y="2524"/>
                    <a:pt x="2091" y="2269"/>
                    <a:pt x="2599" y="2269"/>
                  </a:cubicBezTo>
                  <a:cubicBezTo>
                    <a:pt x="2939" y="2269"/>
                    <a:pt x="3177" y="2383"/>
                    <a:pt x="3236" y="2413"/>
                  </a:cubicBezTo>
                  <a:cubicBezTo>
                    <a:pt x="3278" y="2436"/>
                    <a:pt x="3326" y="2447"/>
                    <a:pt x="3373" y="2447"/>
                  </a:cubicBezTo>
                  <a:cubicBezTo>
                    <a:pt x="3475" y="2447"/>
                    <a:pt x="3578" y="2395"/>
                    <a:pt x="3628" y="2303"/>
                  </a:cubicBezTo>
                  <a:cubicBezTo>
                    <a:pt x="3701" y="2156"/>
                    <a:pt x="3652" y="1984"/>
                    <a:pt x="3518" y="1898"/>
                  </a:cubicBezTo>
                  <a:cubicBezTo>
                    <a:pt x="3456" y="1861"/>
                    <a:pt x="2917" y="1531"/>
                    <a:pt x="2733" y="648"/>
                  </a:cubicBezTo>
                  <a:cubicBezTo>
                    <a:pt x="2910" y="613"/>
                    <a:pt x="3073" y="597"/>
                    <a:pt x="3222" y="597"/>
                  </a:cubicBezTo>
                  <a:close/>
                  <a:moveTo>
                    <a:pt x="6679" y="6726"/>
                  </a:moveTo>
                  <a:cubicBezTo>
                    <a:pt x="7157" y="6726"/>
                    <a:pt x="7549" y="7118"/>
                    <a:pt x="7549" y="7596"/>
                  </a:cubicBezTo>
                  <a:cubicBezTo>
                    <a:pt x="7549" y="8086"/>
                    <a:pt x="7157" y="8466"/>
                    <a:pt x="6679" y="8466"/>
                  </a:cubicBezTo>
                  <a:cubicBezTo>
                    <a:pt x="6201" y="8466"/>
                    <a:pt x="5809" y="8086"/>
                    <a:pt x="5809" y="7596"/>
                  </a:cubicBezTo>
                  <a:cubicBezTo>
                    <a:pt x="5809" y="7118"/>
                    <a:pt x="6201" y="6726"/>
                    <a:pt x="6679" y="6726"/>
                  </a:cubicBezTo>
                  <a:close/>
                  <a:moveTo>
                    <a:pt x="9007" y="6726"/>
                  </a:moveTo>
                  <a:cubicBezTo>
                    <a:pt x="9485" y="6726"/>
                    <a:pt x="9877" y="7118"/>
                    <a:pt x="9877" y="7596"/>
                  </a:cubicBezTo>
                  <a:cubicBezTo>
                    <a:pt x="9877" y="8086"/>
                    <a:pt x="9485" y="8466"/>
                    <a:pt x="9007" y="8466"/>
                  </a:cubicBezTo>
                  <a:cubicBezTo>
                    <a:pt x="8529" y="8466"/>
                    <a:pt x="8137" y="8086"/>
                    <a:pt x="8137" y="7596"/>
                  </a:cubicBezTo>
                  <a:cubicBezTo>
                    <a:pt x="8137" y="7118"/>
                    <a:pt x="8529" y="6726"/>
                    <a:pt x="9007" y="6726"/>
                  </a:cubicBezTo>
                  <a:close/>
                  <a:moveTo>
                    <a:pt x="11335" y="6726"/>
                  </a:moveTo>
                  <a:cubicBezTo>
                    <a:pt x="11813" y="6726"/>
                    <a:pt x="12205" y="7118"/>
                    <a:pt x="12205" y="7596"/>
                  </a:cubicBezTo>
                  <a:cubicBezTo>
                    <a:pt x="12205" y="8086"/>
                    <a:pt x="11813" y="8466"/>
                    <a:pt x="11335" y="8466"/>
                  </a:cubicBezTo>
                  <a:cubicBezTo>
                    <a:pt x="10858" y="8466"/>
                    <a:pt x="10465" y="8086"/>
                    <a:pt x="10465" y="7596"/>
                  </a:cubicBezTo>
                  <a:cubicBezTo>
                    <a:pt x="10465" y="7118"/>
                    <a:pt x="10858" y="6726"/>
                    <a:pt x="11335" y="6726"/>
                  </a:cubicBezTo>
                  <a:close/>
                  <a:moveTo>
                    <a:pt x="13664" y="6726"/>
                  </a:moveTo>
                  <a:cubicBezTo>
                    <a:pt x="14142" y="6726"/>
                    <a:pt x="14534" y="7118"/>
                    <a:pt x="14534" y="7596"/>
                  </a:cubicBezTo>
                  <a:cubicBezTo>
                    <a:pt x="14534" y="8086"/>
                    <a:pt x="14142" y="8466"/>
                    <a:pt x="13664" y="8466"/>
                  </a:cubicBezTo>
                  <a:cubicBezTo>
                    <a:pt x="13186" y="8466"/>
                    <a:pt x="12794" y="8086"/>
                    <a:pt x="12794" y="7596"/>
                  </a:cubicBezTo>
                  <a:cubicBezTo>
                    <a:pt x="12794" y="7118"/>
                    <a:pt x="13186" y="6726"/>
                    <a:pt x="13664" y="6726"/>
                  </a:cubicBezTo>
                  <a:close/>
                  <a:moveTo>
                    <a:pt x="7843" y="8748"/>
                  </a:moveTo>
                  <a:cubicBezTo>
                    <a:pt x="8321" y="8748"/>
                    <a:pt x="8713" y="9140"/>
                    <a:pt x="8713" y="9618"/>
                  </a:cubicBezTo>
                  <a:cubicBezTo>
                    <a:pt x="8713" y="10096"/>
                    <a:pt x="8321" y="10488"/>
                    <a:pt x="7843" y="10488"/>
                  </a:cubicBezTo>
                  <a:cubicBezTo>
                    <a:pt x="7365" y="10488"/>
                    <a:pt x="6973" y="10096"/>
                    <a:pt x="6973" y="9618"/>
                  </a:cubicBezTo>
                  <a:cubicBezTo>
                    <a:pt x="6973" y="9140"/>
                    <a:pt x="7365" y="8748"/>
                    <a:pt x="7843" y="8748"/>
                  </a:cubicBezTo>
                  <a:close/>
                  <a:moveTo>
                    <a:pt x="10171" y="8748"/>
                  </a:moveTo>
                  <a:cubicBezTo>
                    <a:pt x="10649" y="8748"/>
                    <a:pt x="11041" y="9140"/>
                    <a:pt x="11041" y="9618"/>
                  </a:cubicBezTo>
                  <a:cubicBezTo>
                    <a:pt x="11041" y="10096"/>
                    <a:pt x="10649" y="10488"/>
                    <a:pt x="10171" y="10488"/>
                  </a:cubicBezTo>
                  <a:cubicBezTo>
                    <a:pt x="9693" y="10488"/>
                    <a:pt x="9301" y="10096"/>
                    <a:pt x="9301" y="9618"/>
                  </a:cubicBezTo>
                  <a:cubicBezTo>
                    <a:pt x="9301" y="9140"/>
                    <a:pt x="9693" y="8748"/>
                    <a:pt x="10171" y="8748"/>
                  </a:cubicBezTo>
                  <a:close/>
                  <a:moveTo>
                    <a:pt x="12500" y="8748"/>
                  </a:moveTo>
                  <a:cubicBezTo>
                    <a:pt x="12977" y="8748"/>
                    <a:pt x="13370" y="9140"/>
                    <a:pt x="13370" y="9618"/>
                  </a:cubicBezTo>
                  <a:cubicBezTo>
                    <a:pt x="13370" y="10096"/>
                    <a:pt x="12977" y="10488"/>
                    <a:pt x="12500" y="10488"/>
                  </a:cubicBezTo>
                  <a:cubicBezTo>
                    <a:pt x="12022" y="10488"/>
                    <a:pt x="11630" y="10096"/>
                    <a:pt x="11630" y="9618"/>
                  </a:cubicBezTo>
                  <a:cubicBezTo>
                    <a:pt x="11630" y="9140"/>
                    <a:pt x="12022" y="8748"/>
                    <a:pt x="12500" y="8748"/>
                  </a:cubicBezTo>
                  <a:close/>
                  <a:moveTo>
                    <a:pt x="9007" y="10770"/>
                  </a:moveTo>
                  <a:cubicBezTo>
                    <a:pt x="9485" y="10770"/>
                    <a:pt x="9877" y="11162"/>
                    <a:pt x="9877" y="11640"/>
                  </a:cubicBezTo>
                  <a:cubicBezTo>
                    <a:pt x="9877" y="12118"/>
                    <a:pt x="9485" y="12510"/>
                    <a:pt x="9007" y="12510"/>
                  </a:cubicBezTo>
                  <a:cubicBezTo>
                    <a:pt x="8529" y="12510"/>
                    <a:pt x="8137" y="12118"/>
                    <a:pt x="8137" y="11640"/>
                  </a:cubicBezTo>
                  <a:cubicBezTo>
                    <a:pt x="8137" y="11162"/>
                    <a:pt x="8529" y="10770"/>
                    <a:pt x="9007" y="10770"/>
                  </a:cubicBezTo>
                  <a:close/>
                  <a:moveTo>
                    <a:pt x="11335" y="10770"/>
                  </a:moveTo>
                  <a:cubicBezTo>
                    <a:pt x="11813" y="10770"/>
                    <a:pt x="12205" y="11162"/>
                    <a:pt x="12205" y="11640"/>
                  </a:cubicBezTo>
                  <a:cubicBezTo>
                    <a:pt x="12205" y="12118"/>
                    <a:pt x="11813" y="12510"/>
                    <a:pt x="11335" y="12510"/>
                  </a:cubicBezTo>
                  <a:cubicBezTo>
                    <a:pt x="10858" y="12510"/>
                    <a:pt x="10465" y="12118"/>
                    <a:pt x="10465" y="11640"/>
                  </a:cubicBezTo>
                  <a:cubicBezTo>
                    <a:pt x="10465" y="11162"/>
                    <a:pt x="10858" y="10770"/>
                    <a:pt x="11335" y="10770"/>
                  </a:cubicBezTo>
                  <a:close/>
                  <a:moveTo>
                    <a:pt x="10171" y="12792"/>
                  </a:moveTo>
                  <a:cubicBezTo>
                    <a:pt x="10649" y="12792"/>
                    <a:pt x="11041" y="13172"/>
                    <a:pt x="11041" y="13649"/>
                  </a:cubicBezTo>
                  <a:cubicBezTo>
                    <a:pt x="11041" y="14140"/>
                    <a:pt x="10649" y="14519"/>
                    <a:pt x="10171" y="14519"/>
                  </a:cubicBezTo>
                  <a:cubicBezTo>
                    <a:pt x="9693" y="14519"/>
                    <a:pt x="9301" y="14140"/>
                    <a:pt x="9301" y="13649"/>
                  </a:cubicBezTo>
                  <a:cubicBezTo>
                    <a:pt x="9301" y="13172"/>
                    <a:pt x="9693" y="12792"/>
                    <a:pt x="10171" y="12792"/>
                  </a:cubicBezTo>
                  <a:close/>
                  <a:moveTo>
                    <a:pt x="3210" y="1"/>
                  </a:moveTo>
                  <a:cubicBezTo>
                    <a:pt x="2946" y="1"/>
                    <a:pt x="2649" y="39"/>
                    <a:pt x="2317" y="134"/>
                  </a:cubicBezTo>
                  <a:cubicBezTo>
                    <a:pt x="2182" y="170"/>
                    <a:pt x="2084" y="305"/>
                    <a:pt x="2108" y="452"/>
                  </a:cubicBezTo>
                  <a:cubicBezTo>
                    <a:pt x="2170" y="979"/>
                    <a:pt x="2329" y="1384"/>
                    <a:pt x="2513" y="1678"/>
                  </a:cubicBezTo>
                  <a:cubicBezTo>
                    <a:pt x="2427" y="1678"/>
                    <a:pt x="2329" y="1690"/>
                    <a:pt x="2231" y="1702"/>
                  </a:cubicBezTo>
                  <a:cubicBezTo>
                    <a:pt x="1398" y="1849"/>
                    <a:pt x="650" y="2474"/>
                    <a:pt x="50" y="3552"/>
                  </a:cubicBezTo>
                  <a:cubicBezTo>
                    <a:pt x="1" y="3650"/>
                    <a:pt x="1" y="3761"/>
                    <a:pt x="50" y="3847"/>
                  </a:cubicBezTo>
                  <a:cubicBezTo>
                    <a:pt x="650" y="4925"/>
                    <a:pt x="1398" y="5550"/>
                    <a:pt x="2231" y="5697"/>
                  </a:cubicBezTo>
                  <a:cubicBezTo>
                    <a:pt x="2329" y="5709"/>
                    <a:pt x="2427" y="5721"/>
                    <a:pt x="2513" y="5721"/>
                  </a:cubicBezTo>
                  <a:cubicBezTo>
                    <a:pt x="2329" y="6015"/>
                    <a:pt x="2170" y="6420"/>
                    <a:pt x="2108" y="6947"/>
                  </a:cubicBezTo>
                  <a:cubicBezTo>
                    <a:pt x="2084" y="7094"/>
                    <a:pt x="2182" y="7229"/>
                    <a:pt x="2317" y="7265"/>
                  </a:cubicBezTo>
                  <a:cubicBezTo>
                    <a:pt x="2648" y="7363"/>
                    <a:pt x="2942" y="7400"/>
                    <a:pt x="3211" y="7400"/>
                  </a:cubicBezTo>
                  <a:cubicBezTo>
                    <a:pt x="3812" y="7400"/>
                    <a:pt x="4241" y="7204"/>
                    <a:pt x="4522" y="7008"/>
                  </a:cubicBezTo>
                  <a:cubicBezTo>
                    <a:pt x="4645" y="6922"/>
                    <a:pt x="4743" y="6836"/>
                    <a:pt x="4829" y="6751"/>
                  </a:cubicBezTo>
                  <a:cubicBezTo>
                    <a:pt x="4902" y="6873"/>
                    <a:pt x="5000" y="7008"/>
                    <a:pt x="5123" y="7167"/>
                  </a:cubicBezTo>
                  <a:cubicBezTo>
                    <a:pt x="5160" y="7216"/>
                    <a:pt x="5209" y="7241"/>
                    <a:pt x="5258" y="7265"/>
                  </a:cubicBezTo>
                  <a:cubicBezTo>
                    <a:pt x="5233" y="7376"/>
                    <a:pt x="5221" y="7486"/>
                    <a:pt x="5221" y="7596"/>
                  </a:cubicBezTo>
                  <a:cubicBezTo>
                    <a:pt x="5221" y="8344"/>
                    <a:pt x="5772" y="8956"/>
                    <a:pt x="6495" y="9054"/>
                  </a:cubicBezTo>
                  <a:cubicBezTo>
                    <a:pt x="6422" y="9226"/>
                    <a:pt x="6385" y="9422"/>
                    <a:pt x="6385" y="9618"/>
                  </a:cubicBezTo>
                  <a:cubicBezTo>
                    <a:pt x="6385" y="10365"/>
                    <a:pt x="6936" y="10978"/>
                    <a:pt x="7659" y="11064"/>
                  </a:cubicBezTo>
                  <a:cubicBezTo>
                    <a:pt x="7586" y="11248"/>
                    <a:pt x="7549" y="11432"/>
                    <a:pt x="7549" y="11640"/>
                  </a:cubicBezTo>
                  <a:cubicBezTo>
                    <a:pt x="7549" y="12387"/>
                    <a:pt x="8113" y="13000"/>
                    <a:pt x="8823" y="13086"/>
                  </a:cubicBezTo>
                  <a:cubicBezTo>
                    <a:pt x="8750" y="13257"/>
                    <a:pt x="8713" y="13453"/>
                    <a:pt x="8713" y="13649"/>
                  </a:cubicBezTo>
                  <a:cubicBezTo>
                    <a:pt x="8713" y="14458"/>
                    <a:pt x="9363" y="15120"/>
                    <a:pt x="10171" y="15120"/>
                  </a:cubicBezTo>
                  <a:cubicBezTo>
                    <a:pt x="10980" y="15120"/>
                    <a:pt x="11630" y="14458"/>
                    <a:pt x="11630" y="13649"/>
                  </a:cubicBezTo>
                  <a:cubicBezTo>
                    <a:pt x="11630" y="13453"/>
                    <a:pt x="11593" y="13257"/>
                    <a:pt x="11519" y="13086"/>
                  </a:cubicBezTo>
                  <a:cubicBezTo>
                    <a:pt x="12242" y="13000"/>
                    <a:pt x="12794" y="12387"/>
                    <a:pt x="12794" y="11640"/>
                  </a:cubicBezTo>
                  <a:cubicBezTo>
                    <a:pt x="12794" y="11432"/>
                    <a:pt x="12757" y="11248"/>
                    <a:pt x="12683" y="11064"/>
                  </a:cubicBezTo>
                  <a:cubicBezTo>
                    <a:pt x="13394" y="10978"/>
                    <a:pt x="13958" y="10365"/>
                    <a:pt x="13958" y="9618"/>
                  </a:cubicBezTo>
                  <a:cubicBezTo>
                    <a:pt x="13958" y="9422"/>
                    <a:pt x="13921" y="9226"/>
                    <a:pt x="13835" y="9054"/>
                  </a:cubicBezTo>
                  <a:cubicBezTo>
                    <a:pt x="14558" y="8956"/>
                    <a:pt x="15122" y="8344"/>
                    <a:pt x="15122" y="7596"/>
                  </a:cubicBezTo>
                  <a:cubicBezTo>
                    <a:pt x="15122" y="6898"/>
                    <a:pt x="14619" y="6297"/>
                    <a:pt x="13945" y="6175"/>
                  </a:cubicBezTo>
                  <a:cubicBezTo>
                    <a:pt x="13872" y="5439"/>
                    <a:pt x="13247" y="4876"/>
                    <a:pt x="12500" y="4876"/>
                  </a:cubicBezTo>
                  <a:cubicBezTo>
                    <a:pt x="12022" y="4876"/>
                    <a:pt x="11605" y="5096"/>
                    <a:pt x="11335" y="5452"/>
                  </a:cubicBezTo>
                  <a:cubicBezTo>
                    <a:pt x="11127" y="5182"/>
                    <a:pt x="10833" y="4986"/>
                    <a:pt x="10478" y="4900"/>
                  </a:cubicBezTo>
                  <a:cubicBezTo>
                    <a:pt x="10576" y="4263"/>
                    <a:pt x="10980" y="3699"/>
                    <a:pt x="11568" y="3405"/>
                  </a:cubicBezTo>
                  <a:lnTo>
                    <a:pt x="11777" y="3307"/>
                  </a:lnTo>
                  <a:lnTo>
                    <a:pt x="11789" y="3307"/>
                  </a:lnTo>
                  <a:cubicBezTo>
                    <a:pt x="12267" y="3626"/>
                    <a:pt x="12769" y="3908"/>
                    <a:pt x="13321" y="4116"/>
                  </a:cubicBezTo>
                  <a:lnTo>
                    <a:pt x="14203" y="4459"/>
                  </a:lnTo>
                  <a:cubicBezTo>
                    <a:pt x="14240" y="4471"/>
                    <a:pt x="14276" y="4484"/>
                    <a:pt x="14313" y="4484"/>
                  </a:cubicBezTo>
                  <a:cubicBezTo>
                    <a:pt x="14423" y="4484"/>
                    <a:pt x="14534" y="4410"/>
                    <a:pt x="14583" y="4300"/>
                  </a:cubicBezTo>
                  <a:lnTo>
                    <a:pt x="15097" y="2977"/>
                  </a:lnTo>
                  <a:cubicBezTo>
                    <a:pt x="15134" y="2903"/>
                    <a:pt x="15134" y="2817"/>
                    <a:pt x="15097" y="2756"/>
                  </a:cubicBezTo>
                  <a:cubicBezTo>
                    <a:pt x="15061" y="2682"/>
                    <a:pt x="15012" y="2621"/>
                    <a:pt x="14938" y="2597"/>
                  </a:cubicBezTo>
                  <a:lnTo>
                    <a:pt x="14056" y="2241"/>
                  </a:lnTo>
                  <a:cubicBezTo>
                    <a:pt x="12977" y="1825"/>
                    <a:pt x="12058" y="1089"/>
                    <a:pt x="11409" y="134"/>
                  </a:cubicBezTo>
                  <a:cubicBezTo>
                    <a:pt x="11372" y="72"/>
                    <a:pt x="11299" y="23"/>
                    <a:pt x="11225" y="11"/>
                  </a:cubicBezTo>
                  <a:cubicBezTo>
                    <a:pt x="11207" y="8"/>
                    <a:pt x="11188" y="7"/>
                    <a:pt x="11168" y="7"/>
                  </a:cubicBezTo>
                  <a:cubicBezTo>
                    <a:pt x="11110" y="7"/>
                    <a:pt x="11051" y="20"/>
                    <a:pt x="11005" y="48"/>
                  </a:cubicBezTo>
                  <a:lnTo>
                    <a:pt x="9828" y="844"/>
                  </a:lnTo>
                  <a:cubicBezTo>
                    <a:pt x="9693" y="942"/>
                    <a:pt x="9657" y="1126"/>
                    <a:pt x="9755" y="1261"/>
                  </a:cubicBezTo>
                  <a:cubicBezTo>
                    <a:pt x="10171" y="1886"/>
                    <a:pt x="10686" y="2437"/>
                    <a:pt x="11250" y="2903"/>
                  </a:cubicBezTo>
                  <a:cubicBezTo>
                    <a:pt x="10490" y="3295"/>
                    <a:pt x="9975" y="4055"/>
                    <a:pt x="9890" y="4900"/>
                  </a:cubicBezTo>
                  <a:cubicBezTo>
                    <a:pt x="9608" y="4949"/>
                    <a:pt x="9363" y="5084"/>
                    <a:pt x="9167" y="5268"/>
                  </a:cubicBezTo>
                  <a:cubicBezTo>
                    <a:pt x="9154" y="5256"/>
                    <a:pt x="9154" y="5231"/>
                    <a:pt x="9142" y="5219"/>
                  </a:cubicBezTo>
                  <a:lnTo>
                    <a:pt x="8958" y="4900"/>
                  </a:lnTo>
                  <a:cubicBezTo>
                    <a:pt x="8872" y="4753"/>
                    <a:pt x="8787" y="4618"/>
                    <a:pt x="8676" y="4496"/>
                  </a:cubicBezTo>
                  <a:cubicBezTo>
                    <a:pt x="8958" y="4459"/>
                    <a:pt x="9265" y="4337"/>
                    <a:pt x="9559" y="4055"/>
                  </a:cubicBezTo>
                  <a:cubicBezTo>
                    <a:pt x="9988" y="3663"/>
                    <a:pt x="10012" y="3001"/>
                    <a:pt x="9632" y="2572"/>
                  </a:cubicBezTo>
                  <a:cubicBezTo>
                    <a:pt x="9455" y="2376"/>
                    <a:pt x="9209" y="2274"/>
                    <a:pt x="8961" y="2274"/>
                  </a:cubicBezTo>
                  <a:cubicBezTo>
                    <a:pt x="8745" y="2274"/>
                    <a:pt x="8529" y="2351"/>
                    <a:pt x="8358" y="2511"/>
                  </a:cubicBezTo>
                  <a:cubicBezTo>
                    <a:pt x="8235" y="2621"/>
                    <a:pt x="8223" y="2805"/>
                    <a:pt x="8333" y="2927"/>
                  </a:cubicBezTo>
                  <a:cubicBezTo>
                    <a:pt x="8390" y="2990"/>
                    <a:pt x="8469" y="3021"/>
                    <a:pt x="8548" y="3021"/>
                  </a:cubicBezTo>
                  <a:cubicBezTo>
                    <a:pt x="8622" y="3021"/>
                    <a:pt x="8696" y="2993"/>
                    <a:pt x="8750" y="2940"/>
                  </a:cubicBezTo>
                  <a:cubicBezTo>
                    <a:pt x="8812" y="2889"/>
                    <a:pt x="8887" y="2864"/>
                    <a:pt x="8961" y="2864"/>
                  </a:cubicBezTo>
                  <a:cubicBezTo>
                    <a:pt x="9047" y="2864"/>
                    <a:pt x="9132" y="2898"/>
                    <a:pt x="9191" y="2964"/>
                  </a:cubicBezTo>
                  <a:cubicBezTo>
                    <a:pt x="9363" y="3148"/>
                    <a:pt x="9350" y="3442"/>
                    <a:pt x="9154" y="3626"/>
                  </a:cubicBezTo>
                  <a:cubicBezTo>
                    <a:pt x="8923" y="3837"/>
                    <a:pt x="8711" y="3912"/>
                    <a:pt x="8476" y="3912"/>
                  </a:cubicBezTo>
                  <a:cubicBezTo>
                    <a:pt x="8287" y="3912"/>
                    <a:pt x="8083" y="3863"/>
                    <a:pt x="7843" y="3798"/>
                  </a:cubicBezTo>
                  <a:cubicBezTo>
                    <a:pt x="7500" y="3614"/>
                    <a:pt x="7120" y="3491"/>
                    <a:pt x="6728" y="3454"/>
                  </a:cubicBezTo>
                  <a:cubicBezTo>
                    <a:pt x="6961" y="3136"/>
                    <a:pt x="7181" y="2670"/>
                    <a:pt x="7132" y="2131"/>
                  </a:cubicBezTo>
                  <a:cubicBezTo>
                    <a:pt x="7071" y="1396"/>
                    <a:pt x="6520" y="734"/>
                    <a:pt x="5490" y="158"/>
                  </a:cubicBezTo>
                  <a:cubicBezTo>
                    <a:pt x="5448" y="137"/>
                    <a:pt x="5401" y="126"/>
                    <a:pt x="5354" y="126"/>
                  </a:cubicBezTo>
                  <a:cubicBezTo>
                    <a:pt x="5266" y="126"/>
                    <a:pt x="5179" y="164"/>
                    <a:pt x="5123" y="244"/>
                  </a:cubicBezTo>
                  <a:cubicBezTo>
                    <a:pt x="5000" y="391"/>
                    <a:pt x="4902" y="526"/>
                    <a:pt x="4829" y="648"/>
                  </a:cubicBezTo>
                  <a:cubicBezTo>
                    <a:pt x="4743" y="563"/>
                    <a:pt x="4645" y="477"/>
                    <a:pt x="4522" y="391"/>
                  </a:cubicBezTo>
                  <a:cubicBezTo>
                    <a:pt x="4234" y="196"/>
                    <a:pt x="3805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8"/>
            <p:cNvSpPr/>
            <p:nvPr/>
          </p:nvSpPr>
          <p:spPr>
            <a:xfrm>
              <a:off x="3826225" y="1083925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5" y="0"/>
                  </a:moveTo>
                  <a:cubicBezTo>
                    <a:pt x="209" y="0"/>
                    <a:pt x="135" y="37"/>
                    <a:pt x="86" y="86"/>
                  </a:cubicBezTo>
                  <a:cubicBezTo>
                    <a:pt x="25" y="147"/>
                    <a:pt x="0" y="221"/>
                    <a:pt x="0" y="294"/>
                  </a:cubicBezTo>
                  <a:cubicBezTo>
                    <a:pt x="0" y="368"/>
                    <a:pt x="25" y="454"/>
                    <a:pt x="86" y="503"/>
                  </a:cubicBezTo>
                  <a:cubicBezTo>
                    <a:pt x="135" y="564"/>
                    <a:pt x="209" y="589"/>
                    <a:pt x="295" y="589"/>
                  </a:cubicBezTo>
                  <a:cubicBezTo>
                    <a:pt x="368" y="589"/>
                    <a:pt x="442" y="564"/>
                    <a:pt x="503" y="503"/>
                  </a:cubicBezTo>
                  <a:cubicBezTo>
                    <a:pt x="552" y="454"/>
                    <a:pt x="589" y="368"/>
                    <a:pt x="589" y="294"/>
                  </a:cubicBezTo>
                  <a:cubicBezTo>
                    <a:pt x="589" y="221"/>
                    <a:pt x="552" y="147"/>
                    <a:pt x="503" y="86"/>
                  </a:cubicBezTo>
                  <a:cubicBezTo>
                    <a:pt x="442" y="37"/>
                    <a:pt x="368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48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 Of Action</a:t>
            </a:r>
            <a:endParaRPr/>
          </a:p>
        </p:txBody>
      </p:sp>
      <p:sp>
        <p:nvSpPr>
          <p:cNvPr id="356" name="Google Shape;356;p48"/>
          <p:cNvSpPr txBox="1"/>
          <p:nvPr/>
        </p:nvSpPr>
        <p:spPr>
          <a:xfrm>
            <a:off x="900975" y="3151200"/>
            <a:ext cx="1739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Plan Conceived</a:t>
            </a:r>
            <a:endParaRPr b="1" sz="2000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900975" y="4067825"/>
            <a:ext cx="1739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The initial concept of the app was established.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2766075" y="3225663"/>
            <a:ext cx="1739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Functionality Executed</a:t>
            </a:r>
            <a:endParaRPr b="1" sz="2000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2766075" y="4245425"/>
            <a:ext cx="1739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APIs were researched, selected and then 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implemented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into code.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60" name="Google Shape;360;p48"/>
          <p:cNvSpPr txBox="1"/>
          <p:nvPr/>
        </p:nvSpPr>
        <p:spPr>
          <a:xfrm>
            <a:off x="4562100" y="3151200"/>
            <a:ext cx="1739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Layout Mapping</a:t>
            </a:r>
            <a:endParaRPr b="1" sz="2000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4631175" y="4176575"/>
            <a:ext cx="1739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The lay-out for the web-page was designed and then executed. 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62" name="Google Shape;362;p48"/>
          <p:cNvSpPr txBox="1"/>
          <p:nvPr/>
        </p:nvSpPr>
        <p:spPr>
          <a:xfrm>
            <a:off x="6496275" y="2934700"/>
            <a:ext cx="1974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User Interface Fine-Tuning</a:t>
            </a:r>
            <a:endParaRPr b="1" sz="2000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6496275" y="4245425"/>
            <a:ext cx="20205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The user interface was tweaked to become more 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aesthetically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pleasing and to enhance 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accessibility. 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364" name="Google Shape;364;p48"/>
          <p:cNvCxnSpPr/>
          <p:nvPr/>
        </p:nvCxnSpPr>
        <p:spPr>
          <a:xfrm flipH="1" rot="10800000">
            <a:off x="1046100" y="3922300"/>
            <a:ext cx="1504500" cy="1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8"/>
          <p:cNvCxnSpPr/>
          <p:nvPr/>
        </p:nvCxnSpPr>
        <p:spPr>
          <a:xfrm flipH="1" rot="10800000">
            <a:off x="2851225" y="3922300"/>
            <a:ext cx="1515000" cy="1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8"/>
          <p:cNvCxnSpPr/>
          <p:nvPr/>
        </p:nvCxnSpPr>
        <p:spPr>
          <a:xfrm flipH="1" rot="10800000">
            <a:off x="4688950" y="3912625"/>
            <a:ext cx="1533300" cy="1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8"/>
          <p:cNvCxnSpPr/>
          <p:nvPr/>
        </p:nvCxnSpPr>
        <p:spPr>
          <a:xfrm flipH="1" rot="10800000">
            <a:off x="6494075" y="3912625"/>
            <a:ext cx="1881300" cy="1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48"/>
          <p:cNvSpPr txBox="1"/>
          <p:nvPr>
            <p:ph idx="4294967295" type="title"/>
          </p:nvPr>
        </p:nvSpPr>
        <p:spPr>
          <a:xfrm>
            <a:off x="5121825" y="2324425"/>
            <a:ext cx="7725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x Brush"/>
                <a:ea typeface="Alex Brush"/>
                <a:cs typeface="Alex Brush"/>
                <a:sym typeface="Alex Brush"/>
              </a:rPr>
              <a:t>03</a:t>
            </a:r>
            <a:endParaRPr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369" name="Google Shape;369;p48"/>
          <p:cNvSpPr txBox="1"/>
          <p:nvPr>
            <p:ph idx="4294967295" type="title"/>
          </p:nvPr>
        </p:nvSpPr>
        <p:spPr>
          <a:xfrm>
            <a:off x="6993975" y="2324425"/>
            <a:ext cx="7725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x Brush"/>
                <a:ea typeface="Alex Brush"/>
                <a:cs typeface="Alex Brush"/>
                <a:sym typeface="Alex Brush"/>
              </a:rPr>
              <a:t>04</a:t>
            </a:r>
            <a:endParaRPr>
              <a:latin typeface="Alex Brush"/>
              <a:ea typeface="Alex Brush"/>
              <a:cs typeface="Alex Brush"/>
              <a:sym typeface="Alex Brush"/>
            </a:endParaRPr>
          </a:p>
        </p:txBody>
      </p:sp>
      <p:grpSp>
        <p:nvGrpSpPr>
          <p:cNvPr id="370" name="Google Shape;370;p48"/>
          <p:cNvGrpSpPr/>
          <p:nvPr/>
        </p:nvGrpSpPr>
        <p:grpSpPr>
          <a:xfrm>
            <a:off x="3378129" y="1691580"/>
            <a:ext cx="515591" cy="515591"/>
            <a:chOff x="1356200" y="2596950"/>
            <a:chExt cx="377750" cy="377750"/>
          </a:xfrm>
        </p:grpSpPr>
        <p:sp>
          <p:nvSpPr>
            <p:cNvPr id="371" name="Google Shape;371;p48"/>
            <p:cNvSpPr/>
            <p:nvPr/>
          </p:nvSpPr>
          <p:spPr>
            <a:xfrm>
              <a:off x="1356200" y="2658825"/>
              <a:ext cx="377750" cy="315875"/>
            </a:xfrm>
            <a:custGeom>
              <a:rect b="b" l="l" r="r" t="t"/>
              <a:pathLst>
                <a:path extrusionOk="0" h="12635" w="15110">
                  <a:moveTo>
                    <a:pt x="2880" y="4216"/>
                  </a:moveTo>
                  <a:cubicBezTo>
                    <a:pt x="3358" y="4216"/>
                    <a:pt x="3750" y="4608"/>
                    <a:pt x="3750" y="5086"/>
                  </a:cubicBezTo>
                  <a:cubicBezTo>
                    <a:pt x="3750" y="5551"/>
                    <a:pt x="3395" y="5931"/>
                    <a:pt x="2941" y="5956"/>
                  </a:cubicBezTo>
                  <a:lnTo>
                    <a:pt x="2819" y="5956"/>
                  </a:lnTo>
                  <a:cubicBezTo>
                    <a:pt x="2365" y="5931"/>
                    <a:pt x="1998" y="5551"/>
                    <a:pt x="1998" y="5086"/>
                  </a:cubicBezTo>
                  <a:cubicBezTo>
                    <a:pt x="1998" y="4608"/>
                    <a:pt x="2390" y="4216"/>
                    <a:pt x="2880" y="4216"/>
                  </a:cubicBezTo>
                  <a:close/>
                  <a:moveTo>
                    <a:pt x="5220" y="4216"/>
                  </a:moveTo>
                  <a:cubicBezTo>
                    <a:pt x="5698" y="4216"/>
                    <a:pt x="6090" y="4608"/>
                    <a:pt x="6090" y="5086"/>
                  </a:cubicBezTo>
                  <a:cubicBezTo>
                    <a:pt x="6090" y="5551"/>
                    <a:pt x="5723" y="5931"/>
                    <a:pt x="5269" y="5956"/>
                  </a:cubicBezTo>
                  <a:lnTo>
                    <a:pt x="5159" y="5956"/>
                  </a:lnTo>
                  <a:cubicBezTo>
                    <a:pt x="4706" y="5931"/>
                    <a:pt x="4338" y="5551"/>
                    <a:pt x="4338" y="5086"/>
                  </a:cubicBezTo>
                  <a:cubicBezTo>
                    <a:pt x="4338" y="4608"/>
                    <a:pt x="4730" y="4216"/>
                    <a:pt x="5220" y="4216"/>
                  </a:cubicBezTo>
                  <a:close/>
                  <a:moveTo>
                    <a:pt x="7549" y="4216"/>
                  </a:moveTo>
                  <a:cubicBezTo>
                    <a:pt x="8039" y="4216"/>
                    <a:pt x="8431" y="4608"/>
                    <a:pt x="8431" y="5086"/>
                  </a:cubicBezTo>
                  <a:cubicBezTo>
                    <a:pt x="8431" y="5551"/>
                    <a:pt x="8063" y="5931"/>
                    <a:pt x="7610" y="5956"/>
                  </a:cubicBezTo>
                  <a:lnTo>
                    <a:pt x="7487" y="5956"/>
                  </a:lnTo>
                  <a:cubicBezTo>
                    <a:pt x="7034" y="5931"/>
                    <a:pt x="6679" y="5551"/>
                    <a:pt x="6679" y="5086"/>
                  </a:cubicBezTo>
                  <a:cubicBezTo>
                    <a:pt x="6679" y="4608"/>
                    <a:pt x="7071" y="4216"/>
                    <a:pt x="7549" y="4216"/>
                  </a:cubicBezTo>
                  <a:close/>
                  <a:moveTo>
                    <a:pt x="9889" y="4216"/>
                  </a:moveTo>
                  <a:cubicBezTo>
                    <a:pt x="10367" y="4216"/>
                    <a:pt x="10759" y="4608"/>
                    <a:pt x="10759" y="5086"/>
                  </a:cubicBezTo>
                  <a:cubicBezTo>
                    <a:pt x="10759" y="5551"/>
                    <a:pt x="10404" y="5931"/>
                    <a:pt x="9950" y="5956"/>
                  </a:cubicBezTo>
                  <a:lnTo>
                    <a:pt x="9828" y="5956"/>
                  </a:lnTo>
                  <a:cubicBezTo>
                    <a:pt x="9374" y="5931"/>
                    <a:pt x="9019" y="5551"/>
                    <a:pt x="9019" y="5086"/>
                  </a:cubicBezTo>
                  <a:cubicBezTo>
                    <a:pt x="9019" y="4608"/>
                    <a:pt x="9411" y="4216"/>
                    <a:pt x="9889" y="4216"/>
                  </a:cubicBezTo>
                  <a:close/>
                  <a:moveTo>
                    <a:pt x="12230" y="4216"/>
                  </a:moveTo>
                  <a:cubicBezTo>
                    <a:pt x="12707" y="4216"/>
                    <a:pt x="13100" y="4608"/>
                    <a:pt x="13100" y="5086"/>
                  </a:cubicBezTo>
                  <a:cubicBezTo>
                    <a:pt x="13100" y="5551"/>
                    <a:pt x="12744" y="5931"/>
                    <a:pt x="12291" y="5956"/>
                  </a:cubicBezTo>
                  <a:lnTo>
                    <a:pt x="12168" y="5956"/>
                  </a:lnTo>
                  <a:cubicBezTo>
                    <a:pt x="11715" y="5931"/>
                    <a:pt x="11360" y="5551"/>
                    <a:pt x="11360" y="5086"/>
                  </a:cubicBezTo>
                  <a:cubicBezTo>
                    <a:pt x="11360" y="4608"/>
                    <a:pt x="11752" y="4216"/>
                    <a:pt x="12230" y="4216"/>
                  </a:cubicBezTo>
                  <a:close/>
                  <a:moveTo>
                    <a:pt x="4044" y="5968"/>
                  </a:moveTo>
                  <a:cubicBezTo>
                    <a:pt x="4130" y="6078"/>
                    <a:pt x="4228" y="6176"/>
                    <a:pt x="4338" y="6250"/>
                  </a:cubicBezTo>
                  <a:cubicBezTo>
                    <a:pt x="4228" y="6336"/>
                    <a:pt x="4130" y="6434"/>
                    <a:pt x="4044" y="6544"/>
                  </a:cubicBezTo>
                  <a:cubicBezTo>
                    <a:pt x="3958" y="6434"/>
                    <a:pt x="3873" y="6336"/>
                    <a:pt x="3762" y="6250"/>
                  </a:cubicBezTo>
                  <a:cubicBezTo>
                    <a:pt x="3873" y="6176"/>
                    <a:pt x="3958" y="6078"/>
                    <a:pt x="4044" y="5968"/>
                  </a:cubicBezTo>
                  <a:close/>
                  <a:moveTo>
                    <a:pt x="6385" y="5968"/>
                  </a:moveTo>
                  <a:cubicBezTo>
                    <a:pt x="6470" y="6078"/>
                    <a:pt x="6556" y="6176"/>
                    <a:pt x="6666" y="6250"/>
                  </a:cubicBezTo>
                  <a:cubicBezTo>
                    <a:pt x="6556" y="6336"/>
                    <a:pt x="6470" y="6434"/>
                    <a:pt x="6385" y="6544"/>
                  </a:cubicBezTo>
                  <a:cubicBezTo>
                    <a:pt x="6299" y="6434"/>
                    <a:pt x="6201" y="6336"/>
                    <a:pt x="6103" y="6250"/>
                  </a:cubicBezTo>
                  <a:cubicBezTo>
                    <a:pt x="6201" y="6176"/>
                    <a:pt x="6299" y="6078"/>
                    <a:pt x="6385" y="5968"/>
                  </a:cubicBezTo>
                  <a:close/>
                  <a:moveTo>
                    <a:pt x="8725" y="5968"/>
                  </a:moveTo>
                  <a:cubicBezTo>
                    <a:pt x="8799" y="6078"/>
                    <a:pt x="8897" y="6176"/>
                    <a:pt x="9007" y="6250"/>
                  </a:cubicBezTo>
                  <a:cubicBezTo>
                    <a:pt x="8897" y="6336"/>
                    <a:pt x="8799" y="6434"/>
                    <a:pt x="8725" y="6544"/>
                  </a:cubicBezTo>
                  <a:cubicBezTo>
                    <a:pt x="8639" y="6434"/>
                    <a:pt x="8541" y="6336"/>
                    <a:pt x="8431" y="6250"/>
                  </a:cubicBezTo>
                  <a:cubicBezTo>
                    <a:pt x="8541" y="6176"/>
                    <a:pt x="8639" y="6078"/>
                    <a:pt x="8725" y="5968"/>
                  </a:cubicBezTo>
                  <a:close/>
                  <a:moveTo>
                    <a:pt x="11065" y="5968"/>
                  </a:moveTo>
                  <a:cubicBezTo>
                    <a:pt x="11139" y="6078"/>
                    <a:pt x="11237" y="6176"/>
                    <a:pt x="11347" y="6250"/>
                  </a:cubicBezTo>
                  <a:cubicBezTo>
                    <a:pt x="11237" y="6336"/>
                    <a:pt x="11139" y="6434"/>
                    <a:pt x="11065" y="6544"/>
                  </a:cubicBezTo>
                  <a:cubicBezTo>
                    <a:pt x="10980" y="6434"/>
                    <a:pt x="10882" y="6336"/>
                    <a:pt x="10771" y="6250"/>
                  </a:cubicBezTo>
                  <a:cubicBezTo>
                    <a:pt x="10882" y="6176"/>
                    <a:pt x="10980" y="6078"/>
                    <a:pt x="11065" y="5968"/>
                  </a:cubicBezTo>
                  <a:close/>
                  <a:moveTo>
                    <a:pt x="2941" y="6544"/>
                  </a:moveTo>
                  <a:cubicBezTo>
                    <a:pt x="3395" y="6581"/>
                    <a:pt x="3750" y="6961"/>
                    <a:pt x="3750" y="7414"/>
                  </a:cubicBezTo>
                  <a:cubicBezTo>
                    <a:pt x="3750" y="7904"/>
                    <a:pt x="3358" y="8296"/>
                    <a:pt x="2880" y="8296"/>
                  </a:cubicBezTo>
                  <a:cubicBezTo>
                    <a:pt x="2390" y="8296"/>
                    <a:pt x="1998" y="7904"/>
                    <a:pt x="1998" y="7414"/>
                  </a:cubicBezTo>
                  <a:cubicBezTo>
                    <a:pt x="1998" y="6961"/>
                    <a:pt x="2365" y="6581"/>
                    <a:pt x="2819" y="6544"/>
                  </a:cubicBezTo>
                  <a:close/>
                  <a:moveTo>
                    <a:pt x="5269" y="6544"/>
                  </a:moveTo>
                  <a:cubicBezTo>
                    <a:pt x="5723" y="6581"/>
                    <a:pt x="6090" y="6961"/>
                    <a:pt x="6090" y="7414"/>
                  </a:cubicBezTo>
                  <a:cubicBezTo>
                    <a:pt x="6090" y="7904"/>
                    <a:pt x="5698" y="8296"/>
                    <a:pt x="5220" y="8296"/>
                  </a:cubicBezTo>
                  <a:cubicBezTo>
                    <a:pt x="4730" y="8296"/>
                    <a:pt x="4338" y="7904"/>
                    <a:pt x="4338" y="7414"/>
                  </a:cubicBezTo>
                  <a:cubicBezTo>
                    <a:pt x="4338" y="6961"/>
                    <a:pt x="4706" y="6581"/>
                    <a:pt x="5159" y="6544"/>
                  </a:cubicBezTo>
                  <a:close/>
                  <a:moveTo>
                    <a:pt x="7610" y="6544"/>
                  </a:moveTo>
                  <a:cubicBezTo>
                    <a:pt x="8063" y="6581"/>
                    <a:pt x="8431" y="6961"/>
                    <a:pt x="8431" y="7414"/>
                  </a:cubicBezTo>
                  <a:cubicBezTo>
                    <a:pt x="8431" y="7904"/>
                    <a:pt x="8039" y="8296"/>
                    <a:pt x="7549" y="8296"/>
                  </a:cubicBezTo>
                  <a:cubicBezTo>
                    <a:pt x="7071" y="8296"/>
                    <a:pt x="6679" y="7904"/>
                    <a:pt x="6679" y="7414"/>
                  </a:cubicBezTo>
                  <a:cubicBezTo>
                    <a:pt x="6679" y="6961"/>
                    <a:pt x="7034" y="6581"/>
                    <a:pt x="7487" y="6544"/>
                  </a:cubicBezTo>
                  <a:close/>
                  <a:moveTo>
                    <a:pt x="9950" y="6544"/>
                  </a:moveTo>
                  <a:cubicBezTo>
                    <a:pt x="10404" y="6581"/>
                    <a:pt x="10759" y="6961"/>
                    <a:pt x="10759" y="7414"/>
                  </a:cubicBezTo>
                  <a:cubicBezTo>
                    <a:pt x="10759" y="7904"/>
                    <a:pt x="10367" y="8296"/>
                    <a:pt x="9889" y="8296"/>
                  </a:cubicBezTo>
                  <a:cubicBezTo>
                    <a:pt x="9411" y="8296"/>
                    <a:pt x="9019" y="7904"/>
                    <a:pt x="9019" y="7414"/>
                  </a:cubicBezTo>
                  <a:cubicBezTo>
                    <a:pt x="9019" y="6961"/>
                    <a:pt x="9374" y="6581"/>
                    <a:pt x="9828" y="6544"/>
                  </a:cubicBezTo>
                  <a:close/>
                  <a:moveTo>
                    <a:pt x="12291" y="6544"/>
                  </a:moveTo>
                  <a:cubicBezTo>
                    <a:pt x="12744" y="6581"/>
                    <a:pt x="13100" y="6961"/>
                    <a:pt x="13100" y="7414"/>
                  </a:cubicBezTo>
                  <a:cubicBezTo>
                    <a:pt x="13100" y="7904"/>
                    <a:pt x="12707" y="8296"/>
                    <a:pt x="12230" y="8296"/>
                  </a:cubicBezTo>
                  <a:cubicBezTo>
                    <a:pt x="11752" y="8296"/>
                    <a:pt x="11360" y="7904"/>
                    <a:pt x="11360" y="7414"/>
                  </a:cubicBezTo>
                  <a:cubicBezTo>
                    <a:pt x="11360" y="6961"/>
                    <a:pt x="11715" y="6581"/>
                    <a:pt x="12168" y="6544"/>
                  </a:cubicBezTo>
                  <a:close/>
                  <a:moveTo>
                    <a:pt x="4044" y="8296"/>
                  </a:moveTo>
                  <a:cubicBezTo>
                    <a:pt x="4130" y="8407"/>
                    <a:pt x="4228" y="8505"/>
                    <a:pt x="4338" y="8590"/>
                  </a:cubicBezTo>
                  <a:cubicBezTo>
                    <a:pt x="4228" y="8676"/>
                    <a:pt x="4130" y="8762"/>
                    <a:pt x="4044" y="8872"/>
                  </a:cubicBezTo>
                  <a:cubicBezTo>
                    <a:pt x="3958" y="8762"/>
                    <a:pt x="3873" y="8676"/>
                    <a:pt x="3762" y="8590"/>
                  </a:cubicBezTo>
                  <a:cubicBezTo>
                    <a:pt x="3873" y="8505"/>
                    <a:pt x="3958" y="8407"/>
                    <a:pt x="4044" y="8296"/>
                  </a:cubicBezTo>
                  <a:close/>
                  <a:moveTo>
                    <a:pt x="6385" y="8296"/>
                  </a:moveTo>
                  <a:cubicBezTo>
                    <a:pt x="6470" y="8407"/>
                    <a:pt x="6568" y="8505"/>
                    <a:pt x="6666" y="8590"/>
                  </a:cubicBezTo>
                  <a:cubicBezTo>
                    <a:pt x="6568" y="8676"/>
                    <a:pt x="6470" y="8762"/>
                    <a:pt x="6385" y="8872"/>
                  </a:cubicBezTo>
                  <a:cubicBezTo>
                    <a:pt x="6299" y="8762"/>
                    <a:pt x="6201" y="8676"/>
                    <a:pt x="6090" y="8590"/>
                  </a:cubicBezTo>
                  <a:cubicBezTo>
                    <a:pt x="6201" y="8505"/>
                    <a:pt x="6299" y="8407"/>
                    <a:pt x="6385" y="8296"/>
                  </a:cubicBezTo>
                  <a:close/>
                  <a:moveTo>
                    <a:pt x="8725" y="8296"/>
                  </a:moveTo>
                  <a:cubicBezTo>
                    <a:pt x="8799" y="8407"/>
                    <a:pt x="8897" y="8505"/>
                    <a:pt x="9007" y="8590"/>
                  </a:cubicBezTo>
                  <a:cubicBezTo>
                    <a:pt x="8897" y="8676"/>
                    <a:pt x="8799" y="8762"/>
                    <a:pt x="8725" y="8872"/>
                  </a:cubicBezTo>
                  <a:cubicBezTo>
                    <a:pt x="8639" y="8762"/>
                    <a:pt x="8541" y="8676"/>
                    <a:pt x="8431" y="8590"/>
                  </a:cubicBezTo>
                  <a:cubicBezTo>
                    <a:pt x="8541" y="8505"/>
                    <a:pt x="8639" y="8407"/>
                    <a:pt x="8725" y="8296"/>
                  </a:cubicBezTo>
                  <a:close/>
                  <a:moveTo>
                    <a:pt x="11065" y="8296"/>
                  </a:moveTo>
                  <a:cubicBezTo>
                    <a:pt x="11139" y="8407"/>
                    <a:pt x="11237" y="8505"/>
                    <a:pt x="11347" y="8590"/>
                  </a:cubicBezTo>
                  <a:cubicBezTo>
                    <a:pt x="11237" y="8676"/>
                    <a:pt x="11139" y="8762"/>
                    <a:pt x="11065" y="8872"/>
                  </a:cubicBezTo>
                  <a:cubicBezTo>
                    <a:pt x="10980" y="8762"/>
                    <a:pt x="10882" y="8676"/>
                    <a:pt x="10771" y="8590"/>
                  </a:cubicBezTo>
                  <a:cubicBezTo>
                    <a:pt x="10882" y="8505"/>
                    <a:pt x="10980" y="8407"/>
                    <a:pt x="11065" y="8296"/>
                  </a:cubicBezTo>
                  <a:close/>
                  <a:moveTo>
                    <a:pt x="2880" y="8884"/>
                  </a:moveTo>
                  <a:cubicBezTo>
                    <a:pt x="3358" y="8884"/>
                    <a:pt x="3750" y="9277"/>
                    <a:pt x="3750" y="9754"/>
                  </a:cubicBezTo>
                  <a:cubicBezTo>
                    <a:pt x="3750" y="10245"/>
                    <a:pt x="3358" y="10637"/>
                    <a:pt x="2880" y="10637"/>
                  </a:cubicBezTo>
                  <a:cubicBezTo>
                    <a:pt x="2390" y="10637"/>
                    <a:pt x="1998" y="10245"/>
                    <a:pt x="1998" y="9754"/>
                  </a:cubicBezTo>
                  <a:cubicBezTo>
                    <a:pt x="1998" y="9277"/>
                    <a:pt x="2390" y="8884"/>
                    <a:pt x="2880" y="8884"/>
                  </a:cubicBezTo>
                  <a:close/>
                  <a:moveTo>
                    <a:pt x="5220" y="8884"/>
                  </a:moveTo>
                  <a:cubicBezTo>
                    <a:pt x="5698" y="8884"/>
                    <a:pt x="6090" y="9277"/>
                    <a:pt x="6090" y="9754"/>
                  </a:cubicBezTo>
                  <a:cubicBezTo>
                    <a:pt x="6090" y="10245"/>
                    <a:pt x="5698" y="10637"/>
                    <a:pt x="5220" y="10637"/>
                  </a:cubicBezTo>
                  <a:cubicBezTo>
                    <a:pt x="4730" y="10637"/>
                    <a:pt x="4338" y="10245"/>
                    <a:pt x="4338" y="9754"/>
                  </a:cubicBezTo>
                  <a:cubicBezTo>
                    <a:pt x="4338" y="9277"/>
                    <a:pt x="4730" y="8884"/>
                    <a:pt x="5220" y="8884"/>
                  </a:cubicBezTo>
                  <a:close/>
                  <a:moveTo>
                    <a:pt x="7549" y="8884"/>
                  </a:moveTo>
                  <a:cubicBezTo>
                    <a:pt x="8039" y="8884"/>
                    <a:pt x="8431" y="9277"/>
                    <a:pt x="8431" y="9754"/>
                  </a:cubicBezTo>
                  <a:cubicBezTo>
                    <a:pt x="8431" y="10245"/>
                    <a:pt x="8039" y="10637"/>
                    <a:pt x="7549" y="10637"/>
                  </a:cubicBezTo>
                  <a:cubicBezTo>
                    <a:pt x="7071" y="10637"/>
                    <a:pt x="6679" y="10245"/>
                    <a:pt x="6679" y="9754"/>
                  </a:cubicBezTo>
                  <a:cubicBezTo>
                    <a:pt x="6679" y="9277"/>
                    <a:pt x="7071" y="8884"/>
                    <a:pt x="7549" y="8884"/>
                  </a:cubicBezTo>
                  <a:close/>
                  <a:moveTo>
                    <a:pt x="9889" y="8884"/>
                  </a:moveTo>
                  <a:cubicBezTo>
                    <a:pt x="10367" y="8884"/>
                    <a:pt x="10759" y="9277"/>
                    <a:pt x="10759" y="9754"/>
                  </a:cubicBezTo>
                  <a:cubicBezTo>
                    <a:pt x="10759" y="10245"/>
                    <a:pt x="10367" y="10637"/>
                    <a:pt x="9889" y="10637"/>
                  </a:cubicBezTo>
                  <a:cubicBezTo>
                    <a:pt x="9411" y="10637"/>
                    <a:pt x="9019" y="10245"/>
                    <a:pt x="9019" y="9754"/>
                  </a:cubicBezTo>
                  <a:cubicBezTo>
                    <a:pt x="9019" y="9277"/>
                    <a:pt x="9411" y="8884"/>
                    <a:pt x="9889" y="8884"/>
                  </a:cubicBezTo>
                  <a:close/>
                  <a:moveTo>
                    <a:pt x="12230" y="8884"/>
                  </a:moveTo>
                  <a:cubicBezTo>
                    <a:pt x="12707" y="8884"/>
                    <a:pt x="13100" y="9277"/>
                    <a:pt x="13100" y="9754"/>
                  </a:cubicBezTo>
                  <a:cubicBezTo>
                    <a:pt x="13100" y="10245"/>
                    <a:pt x="12707" y="10637"/>
                    <a:pt x="12230" y="10637"/>
                  </a:cubicBezTo>
                  <a:cubicBezTo>
                    <a:pt x="11752" y="10637"/>
                    <a:pt x="11360" y="10245"/>
                    <a:pt x="11360" y="9754"/>
                  </a:cubicBezTo>
                  <a:cubicBezTo>
                    <a:pt x="11360" y="9277"/>
                    <a:pt x="11752" y="8884"/>
                    <a:pt x="12230" y="8884"/>
                  </a:cubicBezTo>
                  <a:close/>
                  <a:moveTo>
                    <a:pt x="14521" y="601"/>
                  </a:moveTo>
                  <a:lnTo>
                    <a:pt x="14521" y="10931"/>
                  </a:lnTo>
                  <a:cubicBezTo>
                    <a:pt x="14521" y="11543"/>
                    <a:pt x="14019" y="12046"/>
                    <a:pt x="13394" y="12046"/>
                  </a:cubicBezTo>
                  <a:lnTo>
                    <a:pt x="1704" y="12046"/>
                  </a:lnTo>
                  <a:cubicBezTo>
                    <a:pt x="1091" y="12046"/>
                    <a:pt x="589" y="11543"/>
                    <a:pt x="589" y="10931"/>
                  </a:cubicBezTo>
                  <a:lnTo>
                    <a:pt x="589" y="601"/>
                  </a:lnTo>
                  <a:lnTo>
                    <a:pt x="1410" y="601"/>
                  </a:lnTo>
                  <a:lnTo>
                    <a:pt x="1410" y="10931"/>
                  </a:lnTo>
                  <a:cubicBezTo>
                    <a:pt x="1410" y="11090"/>
                    <a:pt x="1544" y="11225"/>
                    <a:pt x="1704" y="11225"/>
                  </a:cubicBezTo>
                  <a:lnTo>
                    <a:pt x="13394" y="11225"/>
                  </a:lnTo>
                  <a:cubicBezTo>
                    <a:pt x="13565" y="11225"/>
                    <a:pt x="13688" y="11090"/>
                    <a:pt x="13688" y="10931"/>
                  </a:cubicBezTo>
                  <a:lnTo>
                    <a:pt x="13688" y="601"/>
                  </a:lnTo>
                  <a:close/>
                  <a:moveTo>
                    <a:pt x="295" y="0"/>
                  </a:moveTo>
                  <a:cubicBezTo>
                    <a:pt x="123" y="0"/>
                    <a:pt x="0" y="135"/>
                    <a:pt x="0" y="295"/>
                  </a:cubicBezTo>
                  <a:lnTo>
                    <a:pt x="0" y="10931"/>
                  </a:lnTo>
                  <a:cubicBezTo>
                    <a:pt x="0" y="11874"/>
                    <a:pt x="760" y="12634"/>
                    <a:pt x="1704" y="12634"/>
                  </a:cubicBezTo>
                  <a:lnTo>
                    <a:pt x="13394" y="12634"/>
                  </a:lnTo>
                  <a:cubicBezTo>
                    <a:pt x="14337" y="12634"/>
                    <a:pt x="15109" y="11874"/>
                    <a:pt x="15109" y="10931"/>
                  </a:cubicBezTo>
                  <a:lnTo>
                    <a:pt x="15109" y="295"/>
                  </a:lnTo>
                  <a:cubicBezTo>
                    <a:pt x="15109" y="135"/>
                    <a:pt x="14974" y="0"/>
                    <a:pt x="14815" y="0"/>
                  </a:cubicBezTo>
                  <a:lnTo>
                    <a:pt x="13394" y="0"/>
                  </a:lnTo>
                  <a:cubicBezTo>
                    <a:pt x="13234" y="0"/>
                    <a:pt x="13100" y="135"/>
                    <a:pt x="13100" y="295"/>
                  </a:cubicBezTo>
                  <a:lnTo>
                    <a:pt x="13100" y="3909"/>
                  </a:lnTo>
                  <a:cubicBezTo>
                    <a:pt x="12854" y="3726"/>
                    <a:pt x="12560" y="3615"/>
                    <a:pt x="12230" y="3615"/>
                  </a:cubicBezTo>
                  <a:cubicBezTo>
                    <a:pt x="11752" y="3615"/>
                    <a:pt x="11323" y="3848"/>
                    <a:pt x="11065" y="4204"/>
                  </a:cubicBezTo>
                  <a:cubicBezTo>
                    <a:pt x="10796" y="3848"/>
                    <a:pt x="10367" y="3615"/>
                    <a:pt x="9889" y="3615"/>
                  </a:cubicBezTo>
                  <a:cubicBezTo>
                    <a:pt x="9411" y="3615"/>
                    <a:pt x="8995" y="3848"/>
                    <a:pt x="8725" y="4204"/>
                  </a:cubicBezTo>
                  <a:cubicBezTo>
                    <a:pt x="8455" y="3848"/>
                    <a:pt x="8027" y="3615"/>
                    <a:pt x="7549" y="3615"/>
                  </a:cubicBezTo>
                  <a:cubicBezTo>
                    <a:pt x="7071" y="3615"/>
                    <a:pt x="6654" y="3848"/>
                    <a:pt x="6385" y="4204"/>
                  </a:cubicBezTo>
                  <a:cubicBezTo>
                    <a:pt x="6115" y="3848"/>
                    <a:pt x="5686" y="3615"/>
                    <a:pt x="5220" y="3615"/>
                  </a:cubicBezTo>
                  <a:cubicBezTo>
                    <a:pt x="4743" y="3615"/>
                    <a:pt x="4314" y="3848"/>
                    <a:pt x="4044" y="4204"/>
                  </a:cubicBezTo>
                  <a:cubicBezTo>
                    <a:pt x="3775" y="3848"/>
                    <a:pt x="3358" y="3615"/>
                    <a:pt x="2880" y="3615"/>
                  </a:cubicBezTo>
                  <a:cubicBezTo>
                    <a:pt x="2549" y="3615"/>
                    <a:pt x="2243" y="3726"/>
                    <a:pt x="1998" y="3909"/>
                  </a:cubicBezTo>
                  <a:lnTo>
                    <a:pt x="1998" y="295"/>
                  </a:lnTo>
                  <a:cubicBezTo>
                    <a:pt x="1998" y="135"/>
                    <a:pt x="1875" y="0"/>
                    <a:pt x="1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8"/>
            <p:cNvSpPr/>
            <p:nvPr/>
          </p:nvSpPr>
          <p:spPr>
            <a:xfrm>
              <a:off x="1421150" y="2596950"/>
              <a:ext cx="247850" cy="137250"/>
            </a:xfrm>
            <a:custGeom>
              <a:rect b="b" l="l" r="r" t="t"/>
              <a:pathLst>
                <a:path extrusionOk="0" h="5490" w="9914">
                  <a:moveTo>
                    <a:pt x="4951" y="588"/>
                  </a:moveTo>
                  <a:cubicBezTo>
                    <a:pt x="5318" y="588"/>
                    <a:pt x="5612" y="883"/>
                    <a:pt x="5612" y="1250"/>
                  </a:cubicBezTo>
                  <a:lnTo>
                    <a:pt x="5612" y="3480"/>
                  </a:lnTo>
                  <a:lnTo>
                    <a:pt x="4289" y="3480"/>
                  </a:lnTo>
                  <a:lnTo>
                    <a:pt x="4289" y="1250"/>
                  </a:lnTo>
                  <a:cubicBezTo>
                    <a:pt x="4289" y="883"/>
                    <a:pt x="4595" y="588"/>
                    <a:pt x="4951" y="588"/>
                  </a:cubicBezTo>
                  <a:close/>
                  <a:moveTo>
                    <a:pt x="4951" y="0"/>
                  </a:moveTo>
                  <a:cubicBezTo>
                    <a:pt x="4264" y="0"/>
                    <a:pt x="3701" y="564"/>
                    <a:pt x="3701" y="1250"/>
                  </a:cubicBezTo>
                  <a:lnTo>
                    <a:pt x="3701" y="3480"/>
                  </a:lnTo>
                  <a:lnTo>
                    <a:pt x="1005" y="3480"/>
                  </a:lnTo>
                  <a:cubicBezTo>
                    <a:pt x="441" y="3480"/>
                    <a:pt x="0" y="3934"/>
                    <a:pt x="0" y="4485"/>
                  </a:cubicBezTo>
                  <a:cubicBezTo>
                    <a:pt x="0" y="5037"/>
                    <a:pt x="441" y="5490"/>
                    <a:pt x="1005" y="5490"/>
                  </a:cubicBezTo>
                  <a:lnTo>
                    <a:pt x="3603" y="5490"/>
                  </a:lnTo>
                  <a:cubicBezTo>
                    <a:pt x="3774" y="5490"/>
                    <a:pt x="3897" y="5355"/>
                    <a:pt x="3897" y="5196"/>
                  </a:cubicBezTo>
                  <a:cubicBezTo>
                    <a:pt x="3897" y="5037"/>
                    <a:pt x="3774" y="4902"/>
                    <a:pt x="3603" y="4902"/>
                  </a:cubicBezTo>
                  <a:lnTo>
                    <a:pt x="1005" y="4902"/>
                  </a:lnTo>
                  <a:cubicBezTo>
                    <a:pt x="772" y="4902"/>
                    <a:pt x="588" y="4718"/>
                    <a:pt x="588" y="4485"/>
                  </a:cubicBezTo>
                  <a:cubicBezTo>
                    <a:pt x="588" y="4265"/>
                    <a:pt x="772" y="4068"/>
                    <a:pt x="1005" y="4068"/>
                  </a:cubicBezTo>
                  <a:lnTo>
                    <a:pt x="8909" y="4068"/>
                  </a:lnTo>
                  <a:cubicBezTo>
                    <a:pt x="9141" y="4068"/>
                    <a:pt x="9325" y="4265"/>
                    <a:pt x="9325" y="4485"/>
                  </a:cubicBezTo>
                  <a:cubicBezTo>
                    <a:pt x="9325" y="4718"/>
                    <a:pt x="9141" y="4902"/>
                    <a:pt x="8909" y="4902"/>
                  </a:cubicBezTo>
                  <a:lnTo>
                    <a:pt x="6299" y="4902"/>
                  </a:lnTo>
                  <a:cubicBezTo>
                    <a:pt x="6127" y="4902"/>
                    <a:pt x="6004" y="5037"/>
                    <a:pt x="6004" y="5196"/>
                  </a:cubicBezTo>
                  <a:cubicBezTo>
                    <a:pt x="6004" y="5355"/>
                    <a:pt x="6127" y="5490"/>
                    <a:pt x="6299" y="5490"/>
                  </a:cubicBezTo>
                  <a:lnTo>
                    <a:pt x="8909" y="5490"/>
                  </a:lnTo>
                  <a:cubicBezTo>
                    <a:pt x="9460" y="5490"/>
                    <a:pt x="9913" y="5037"/>
                    <a:pt x="9913" y="4485"/>
                  </a:cubicBezTo>
                  <a:cubicBezTo>
                    <a:pt x="9913" y="3934"/>
                    <a:pt x="9460" y="3480"/>
                    <a:pt x="8909" y="3480"/>
                  </a:cubicBezTo>
                  <a:lnTo>
                    <a:pt x="6213" y="3480"/>
                  </a:lnTo>
                  <a:lnTo>
                    <a:pt x="6213" y="1250"/>
                  </a:lnTo>
                  <a:cubicBezTo>
                    <a:pt x="6213" y="564"/>
                    <a:pt x="5649" y="0"/>
                    <a:pt x="4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8"/>
            <p:cNvSpPr/>
            <p:nvPr/>
          </p:nvSpPr>
          <p:spPr>
            <a:xfrm>
              <a:off x="1446575" y="2619000"/>
              <a:ext cx="14725" cy="47200"/>
            </a:xfrm>
            <a:custGeom>
              <a:rect b="b" l="l" r="r" t="t"/>
              <a:pathLst>
                <a:path extrusionOk="0" h="1888" w="589">
                  <a:moveTo>
                    <a:pt x="294" y="1"/>
                  </a:moveTo>
                  <a:cubicBezTo>
                    <a:pt x="123" y="1"/>
                    <a:pt x="0" y="135"/>
                    <a:pt x="0" y="295"/>
                  </a:cubicBezTo>
                  <a:lnTo>
                    <a:pt x="0" y="1593"/>
                  </a:lnTo>
                  <a:cubicBezTo>
                    <a:pt x="0" y="1765"/>
                    <a:pt x="123" y="1888"/>
                    <a:pt x="294" y="1888"/>
                  </a:cubicBezTo>
                  <a:cubicBezTo>
                    <a:pt x="454" y="1888"/>
                    <a:pt x="588" y="1765"/>
                    <a:pt x="588" y="1593"/>
                  </a:cubicBezTo>
                  <a:lnTo>
                    <a:pt x="588" y="295"/>
                  </a:lnTo>
                  <a:cubicBezTo>
                    <a:pt x="588" y="135"/>
                    <a:pt x="454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8"/>
            <p:cNvSpPr/>
            <p:nvPr/>
          </p:nvSpPr>
          <p:spPr>
            <a:xfrm>
              <a:off x="1479050" y="2596950"/>
              <a:ext cx="15025" cy="47200"/>
            </a:xfrm>
            <a:custGeom>
              <a:rect b="b" l="l" r="r" t="t"/>
              <a:pathLst>
                <a:path extrusionOk="0" h="1888" w="601">
                  <a:moveTo>
                    <a:pt x="306" y="0"/>
                  </a:moveTo>
                  <a:cubicBezTo>
                    <a:pt x="135" y="0"/>
                    <a:pt x="0" y="135"/>
                    <a:pt x="0" y="294"/>
                  </a:cubicBezTo>
                  <a:lnTo>
                    <a:pt x="0" y="1593"/>
                  </a:lnTo>
                  <a:cubicBezTo>
                    <a:pt x="0" y="1753"/>
                    <a:pt x="135" y="1887"/>
                    <a:pt x="306" y="1887"/>
                  </a:cubicBezTo>
                  <a:cubicBezTo>
                    <a:pt x="466" y="1887"/>
                    <a:pt x="601" y="1753"/>
                    <a:pt x="601" y="1593"/>
                  </a:cubicBezTo>
                  <a:lnTo>
                    <a:pt x="601" y="294"/>
                  </a:lnTo>
                  <a:cubicBezTo>
                    <a:pt x="601" y="135"/>
                    <a:pt x="466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1628850" y="2619000"/>
              <a:ext cx="14725" cy="47200"/>
            </a:xfrm>
            <a:custGeom>
              <a:rect b="b" l="l" r="r" t="t"/>
              <a:pathLst>
                <a:path extrusionOk="0" h="1888" w="589">
                  <a:moveTo>
                    <a:pt x="294" y="1"/>
                  </a:moveTo>
                  <a:cubicBezTo>
                    <a:pt x="135" y="1"/>
                    <a:pt x="0" y="135"/>
                    <a:pt x="0" y="295"/>
                  </a:cubicBezTo>
                  <a:lnTo>
                    <a:pt x="0" y="1593"/>
                  </a:lnTo>
                  <a:cubicBezTo>
                    <a:pt x="0" y="1765"/>
                    <a:pt x="135" y="1888"/>
                    <a:pt x="294" y="1888"/>
                  </a:cubicBezTo>
                  <a:cubicBezTo>
                    <a:pt x="454" y="1888"/>
                    <a:pt x="588" y="1765"/>
                    <a:pt x="588" y="1593"/>
                  </a:cubicBezTo>
                  <a:lnTo>
                    <a:pt x="588" y="295"/>
                  </a:lnTo>
                  <a:cubicBezTo>
                    <a:pt x="588" y="135"/>
                    <a:pt x="454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8"/>
            <p:cNvSpPr/>
            <p:nvPr/>
          </p:nvSpPr>
          <p:spPr>
            <a:xfrm>
              <a:off x="1596075" y="2596950"/>
              <a:ext cx="14725" cy="47200"/>
            </a:xfrm>
            <a:custGeom>
              <a:rect b="b" l="l" r="r" t="t"/>
              <a:pathLst>
                <a:path extrusionOk="0" h="1888" w="589">
                  <a:moveTo>
                    <a:pt x="294" y="0"/>
                  </a:moveTo>
                  <a:cubicBezTo>
                    <a:pt x="135" y="0"/>
                    <a:pt x="0" y="135"/>
                    <a:pt x="0" y="294"/>
                  </a:cubicBezTo>
                  <a:lnTo>
                    <a:pt x="0" y="1593"/>
                  </a:lnTo>
                  <a:cubicBezTo>
                    <a:pt x="0" y="1753"/>
                    <a:pt x="135" y="1887"/>
                    <a:pt x="294" y="1887"/>
                  </a:cubicBezTo>
                  <a:cubicBezTo>
                    <a:pt x="453" y="1887"/>
                    <a:pt x="588" y="1753"/>
                    <a:pt x="588" y="1593"/>
                  </a:cubicBezTo>
                  <a:lnTo>
                    <a:pt x="588" y="294"/>
                  </a:lnTo>
                  <a:cubicBezTo>
                    <a:pt x="588" y="135"/>
                    <a:pt x="453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1537850" y="2719475"/>
              <a:ext cx="14750" cy="14725"/>
            </a:xfrm>
            <a:custGeom>
              <a:rect b="b" l="l" r="r" t="t"/>
              <a:pathLst>
                <a:path extrusionOk="0" h="589" w="590">
                  <a:moveTo>
                    <a:pt x="295" y="1"/>
                  </a:moveTo>
                  <a:cubicBezTo>
                    <a:pt x="209" y="1"/>
                    <a:pt x="136" y="25"/>
                    <a:pt x="87" y="87"/>
                  </a:cubicBezTo>
                  <a:cubicBezTo>
                    <a:pt x="25" y="136"/>
                    <a:pt x="1" y="221"/>
                    <a:pt x="1" y="295"/>
                  </a:cubicBezTo>
                  <a:cubicBezTo>
                    <a:pt x="1" y="368"/>
                    <a:pt x="25" y="454"/>
                    <a:pt x="87" y="503"/>
                  </a:cubicBezTo>
                  <a:cubicBezTo>
                    <a:pt x="136" y="552"/>
                    <a:pt x="209" y="589"/>
                    <a:pt x="295" y="589"/>
                  </a:cubicBezTo>
                  <a:cubicBezTo>
                    <a:pt x="368" y="589"/>
                    <a:pt x="442" y="552"/>
                    <a:pt x="503" y="503"/>
                  </a:cubicBezTo>
                  <a:cubicBezTo>
                    <a:pt x="552" y="454"/>
                    <a:pt x="589" y="368"/>
                    <a:pt x="589" y="295"/>
                  </a:cubicBezTo>
                  <a:cubicBezTo>
                    <a:pt x="589" y="221"/>
                    <a:pt x="552" y="136"/>
                    <a:pt x="503" y="87"/>
                  </a:cubicBezTo>
                  <a:cubicBezTo>
                    <a:pt x="442" y="25"/>
                    <a:pt x="36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48"/>
          <p:cNvSpPr txBox="1"/>
          <p:nvPr>
            <p:ph idx="4294967295" type="title"/>
          </p:nvPr>
        </p:nvSpPr>
        <p:spPr>
          <a:xfrm>
            <a:off x="3249675" y="2324425"/>
            <a:ext cx="7725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x Brush"/>
                <a:ea typeface="Alex Brush"/>
                <a:cs typeface="Alex Brush"/>
                <a:sym typeface="Alex Brush"/>
              </a:rPr>
              <a:t>02</a:t>
            </a:r>
            <a:endParaRPr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379" name="Google Shape;379;p48"/>
          <p:cNvSpPr txBox="1"/>
          <p:nvPr>
            <p:ph idx="4294967295" type="title"/>
          </p:nvPr>
        </p:nvSpPr>
        <p:spPr>
          <a:xfrm>
            <a:off x="1377525" y="2324425"/>
            <a:ext cx="772500" cy="59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x Brush"/>
                <a:ea typeface="Alex Brush"/>
                <a:cs typeface="Alex Brush"/>
                <a:sym typeface="Alex Brush"/>
              </a:rPr>
              <a:t>01</a:t>
            </a:r>
            <a:endParaRPr>
              <a:latin typeface="Alex Brush"/>
              <a:ea typeface="Alex Brush"/>
              <a:cs typeface="Alex Brush"/>
              <a:sym typeface="Alex Brush"/>
            </a:endParaRPr>
          </a:p>
        </p:txBody>
      </p:sp>
      <p:cxnSp>
        <p:nvCxnSpPr>
          <p:cNvPr id="380" name="Google Shape;380;p48"/>
          <p:cNvCxnSpPr>
            <a:stCxn id="379" idx="3"/>
            <a:endCxn id="378" idx="1"/>
          </p:cNvCxnSpPr>
          <p:nvPr/>
        </p:nvCxnSpPr>
        <p:spPr>
          <a:xfrm>
            <a:off x="2150025" y="2619475"/>
            <a:ext cx="10995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81" name="Google Shape;381;p48"/>
          <p:cNvCxnSpPr>
            <a:endCxn id="368" idx="1"/>
          </p:cNvCxnSpPr>
          <p:nvPr/>
        </p:nvCxnSpPr>
        <p:spPr>
          <a:xfrm>
            <a:off x="3995925" y="2618875"/>
            <a:ext cx="1125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82" name="Google Shape;382;p48"/>
          <p:cNvCxnSpPr>
            <a:stCxn id="368" idx="3"/>
            <a:endCxn id="369" idx="1"/>
          </p:cNvCxnSpPr>
          <p:nvPr/>
        </p:nvCxnSpPr>
        <p:spPr>
          <a:xfrm>
            <a:off x="5894325" y="2619475"/>
            <a:ext cx="10995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83" name="Google Shape;383;p48"/>
          <p:cNvGrpSpPr/>
          <p:nvPr/>
        </p:nvGrpSpPr>
        <p:grpSpPr>
          <a:xfrm>
            <a:off x="5250279" y="1691580"/>
            <a:ext cx="515591" cy="515591"/>
            <a:chOff x="3332100" y="2556200"/>
            <a:chExt cx="377750" cy="377750"/>
          </a:xfrm>
        </p:grpSpPr>
        <p:sp>
          <p:nvSpPr>
            <p:cNvPr id="384" name="Google Shape;384;p48"/>
            <p:cNvSpPr/>
            <p:nvPr/>
          </p:nvSpPr>
          <p:spPr>
            <a:xfrm>
              <a:off x="3513450" y="2630950"/>
              <a:ext cx="15350" cy="14725"/>
            </a:xfrm>
            <a:custGeom>
              <a:rect b="b" l="l" r="r" t="t"/>
              <a:pathLst>
                <a:path extrusionOk="0" h="589" w="614">
                  <a:moveTo>
                    <a:pt x="295" y="0"/>
                  </a:moveTo>
                  <a:cubicBezTo>
                    <a:pt x="135" y="0"/>
                    <a:pt x="0" y="123"/>
                    <a:pt x="0" y="295"/>
                  </a:cubicBezTo>
                  <a:cubicBezTo>
                    <a:pt x="0" y="454"/>
                    <a:pt x="135" y="589"/>
                    <a:pt x="295" y="589"/>
                  </a:cubicBezTo>
                  <a:lnTo>
                    <a:pt x="307" y="589"/>
                  </a:lnTo>
                  <a:cubicBezTo>
                    <a:pt x="478" y="589"/>
                    <a:pt x="613" y="454"/>
                    <a:pt x="613" y="295"/>
                  </a:cubicBezTo>
                  <a:cubicBezTo>
                    <a:pt x="613" y="123"/>
                    <a:pt x="478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8"/>
            <p:cNvSpPr/>
            <p:nvPr/>
          </p:nvSpPr>
          <p:spPr>
            <a:xfrm>
              <a:off x="3332100" y="2556200"/>
              <a:ext cx="377750" cy="377750"/>
            </a:xfrm>
            <a:custGeom>
              <a:rect b="b" l="l" r="r" t="t"/>
              <a:pathLst>
                <a:path extrusionOk="0" h="15110" w="15110">
                  <a:moveTo>
                    <a:pt x="2267" y="1814"/>
                  </a:moveTo>
                  <a:lnTo>
                    <a:pt x="2267" y="3566"/>
                  </a:lnTo>
                  <a:cubicBezTo>
                    <a:pt x="1642" y="3713"/>
                    <a:pt x="1079" y="3897"/>
                    <a:pt x="589" y="4093"/>
                  </a:cubicBezTo>
                  <a:lnTo>
                    <a:pt x="589" y="2990"/>
                  </a:lnTo>
                  <a:cubicBezTo>
                    <a:pt x="1054" y="2537"/>
                    <a:pt x="1618" y="2145"/>
                    <a:pt x="2267" y="1814"/>
                  </a:cubicBezTo>
                  <a:close/>
                  <a:moveTo>
                    <a:pt x="12830" y="1802"/>
                  </a:moveTo>
                  <a:cubicBezTo>
                    <a:pt x="13479" y="2145"/>
                    <a:pt x="14043" y="2537"/>
                    <a:pt x="14521" y="2990"/>
                  </a:cubicBezTo>
                  <a:lnTo>
                    <a:pt x="14521" y="4093"/>
                  </a:lnTo>
                  <a:cubicBezTo>
                    <a:pt x="14031" y="3897"/>
                    <a:pt x="13467" y="3713"/>
                    <a:pt x="12830" y="3566"/>
                  </a:cubicBezTo>
                  <a:lnTo>
                    <a:pt x="12830" y="1802"/>
                  </a:lnTo>
                  <a:close/>
                  <a:moveTo>
                    <a:pt x="2267" y="4167"/>
                  </a:moveTo>
                  <a:lnTo>
                    <a:pt x="2267" y="5895"/>
                  </a:lnTo>
                  <a:lnTo>
                    <a:pt x="589" y="5895"/>
                  </a:lnTo>
                  <a:lnTo>
                    <a:pt x="589" y="4743"/>
                  </a:lnTo>
                  <a:cubicBezTo>
                    <a:pt x="1066" y="4522"/>
                    <a:pt x="1630" y="4338"/>
                    <a:pt x="2267" y="4167"/>
                  </a:cubicBezTo>
                  <a:close/>
                  <a:moveTo>
                    <a:pt x="7549" y="589"/>
                  </a:moveTo>
                  <a:cubicBezTo>
                    <a:pt x="8651" y="589"/>
                    <a:pt x="9717" y="723"/>
                    <a:pt x="10735" y="993"/>
                  </a:cubicBezTo>
                  <a:cubicBezTo>
                    <a:pt x="10735" y="1018"/>
                    <a:pt x="10735" y="1030"/>
                    <a:pt x="10735" y="1042"/>
                  </a:cubicBezTo>
                  <a:lnTo>
                    <a:pt x="10735" y="3186"/>
                  </a:lnTo>
                  <a:cubicBezTo>
                    <a:pt x="10220" y="3113"/>
                    <a:pt x="9681" y="3064"/>
                    <a:pt x="9142" y="3027"/>
                  </a:cubicBezTo>
                  <a:cubicBezTo>
                    <a:pt x="8970" y="3027"/>
                    <a:pt x="8835" y="3150"/>
                    <a:pt x="8823" y="3309"/>
                  </a:cubicBezTo>
                  <a:cubicBezTo>
                    <a:pt x="8811" y="3468"/>
                    <a:pt x="8945" y="3615"/>
                    <a:pt x="9105" y="3628"/>
                  </a:cubicBezTo>
                  <a:cubicBezTo>
                    <a:pt x="9656" y="3652"/>
                    <a:pt x="10208" y="3713"/>
                    <a:pt x="10735" y="3775"/>
                  </a:cubicBezTo>
                  <a:lnTo>
                    <a:pt x="10735" y="5895"/>
                  </a:lnTo>
                  <a:lnTo>
                    <a:pt x="4363" y="5895"/>
                  </a:lnTo>
                  <a:lnTo>
                    <a:pt x="4363" y="3775"/>
                  </a:lnTo>
                  <a:cubicBezTo>
                    <a:pt x="4963" y="3701"/>
                    <a:pt x="5576" y="3640"/>
                    <a:pt x="6201" y="3615"/>
                  </a:cubicBezTo>
                  <a:cubicBezTo>
                    <a:pt x="6360" y="3603"/>
                    <a:pt x="6495" y="3468"/>
                    <a:pt x="6483" y="3297"/>
                  </a:cubicBezTo>
                  <a:cubicBezTo>
                    <a:pt x="6471" y="3145"/>
                    <a:pt x="6348" y="3026"/>
                    <a:pt x="6198" y="3026"/>
                  </a:cubicBezTo>
                  <a:cubicBezTo>
                    <a:pt x="6191" y="3026"/>
                    <a:pt x="6184" y="3027"/>
                    <a:pt x="6176" y="3027"/>
                  </a:cubicBezTo>
                  <a:cubicBezTo>
                    <a:pt x="5551" y="3052"/>
                    <a:pt x="4951" y="3113"/>
                    <a:pt x="4363" y="3186"/>
                  </a:cubicBezTo>
                  <a:lnTo>
                    <a:pt x="4363" y="1042"/>
                  </a:lnTo>
                  <a:cubicBezTo>
                    <a:pt x="4363" y="1030"/>
                    <a:pt x="4363" y="1018"/>
                    <a:pt x="4363" y="993"/>
                  </a:cubicBezTo>
                  <a:cubicBezTo>
                    <a:pt x="5380" y="723"/>
                    <a:pt x="6446" y="589"/>
                    <a:pt x="7549" y="589"/>
                  </a:cubicBezTo>
                  <a:close/>
                  <a:moveTo>
                    <a:pt x="12830" y="4167"/>
                  </a:moveTo>
                  <a:cubicBezTo>
                    <a:pt x="13479" y="4338"/>
                    <a:pt x="14043" y="4522"/>
                    <a:pt x="14521" y="4743"/>
                  </a:cubicBezTo>
                  <a:lnTo>
                    <a:pt x="14521" y="5895"/>
                  </a:lnTo>
                  <a:lnTo>
                    <a:pt x="12830" y="5895"/>
                  </a:lnTo>
                  <a:lnTo>
                    <a:pt x="12830" y="4167"/>
                  </a:lnTo>
                  <a:close/>
                  <a:moveTo>
                    <a:pt x="2267" y="6495"/>
                  </a:moveTo>
                  <a:lnTo>
                    <a:pt x="2267" y="8223"/>
                  </a:lnTo>
                  <a:cubicBezTo>
                    <a:pt x="1630" y="8051"/>
                    <a:pt x="1066" y="7867"/>
                    <a:pt x="589" y="7647"/>
                  </a:cubicBezTo>
                  <a:lnTo>
                    <a:pt x="589" y="6495"/>
                  </a:lnTo>
                  <a:close/>
                  <a:moveTo>
                    <a:pt x="14521" y="6495"/>
                  </a:moveTo>
                  <a:lnTo>
                    <a:pt x="14521" y="7647"/>
                  </a:lnTo>
                  <a:cubicBezTo>
                    <a:pt x="14043" y="7867"/>
                    <a:pt x="13479" y="8051"/>
                    <a:pt x="12830" y="8223"/>
                  </a:cubicBezTo>
                  <a:lnTo>
                    <a:pt x="12830" y="6495"/>
                  </a:lnTo>
                  <a:close/>
                  <a:moveTo>
                    <a:pt x="10735" y="6495"/>
                  </a:moveTo>
                  <a:lnTo>
                    <a:pt x="10735" y="8615"/>
                  </a:lnTo>
                  <a:cubicBezTo>
                    <a:pt x="9717" y="8750"/>
                    <a:pt x="8651" y="8811"/>
                    <a:pt x="7549" y="8811"/>
                  </a:cubicBezTo>
                  <a:cubicBezTo>
                    <a:pt x="6446" y="8811"/>
                    <a:pt x="5380" y="8750"/>
                    <a:pt x="4363" y="8615"/>
                  </a:cubicBezTo>
                  <a:lnTo>
                    <a:pt x="4363" y="6495"/>
                  </a:lnTo>
                  <a:close/>
                  <a:moveTo>
                    <a:pt x="589" y="8296"/>
                  </a:moveTo>
                  <a:cubicBezTo>
                    <a:pt x="1079" y="8492"/>
                    <a:pt x="1642" y="8676"/>
                    <a:pt x="2267" y="8823"/>
                  </a:cubicBezTo>
                  <a:lnTo>
                    <a:pt x="2267" y="10575"/>
                  </a:lnTo>
                  <a:cubicBezTo>
                    <a:pt x="1630" y="10245"/>
                    <a:pt x="1054" y="9840"/>
                    <a:pt x="589" y="9399"/>
                  </a:cubicBezTo>
                  <a:lnTo>
                    <a:pt x="589" y="8296"/>
                  </a:lnTo>
                  <a:close/>
                  <a:moveTo>
                    <a:pt x="14521" y="8296"/>
                  </a:moveTo>
                  <a:lnTo>
                    <a:pt x="14521" y="9399"/>
                  </a:lnTo>
                  <a:cubicBezTo>
                    <a:pt x="14043" y="9840"/>
                    <a:pt x="13479" y="10245"/>
                    <a:pt x="12830" y="10588"/>
                  </a:cubicBezTo>
                  <a:lnTo>
                    <a:pt x="12830" y="8823"/>
                  </a:lnTo>
                  <a:cubicBezTo>
                    <a:pt x="13467" y="8676"/>
                    <a:pt x="14031" y="8492"/>
                    <a:pt x="14521" y="8296"/>
                  </a:cubicBezTo>
                  <a:close/>
                  <a:moveTo>
                    <a:pt x="3321" y="589"/>
                  </a:moveTo>
                  <a:cubicBezTo>
                    <a:pt x="3566" y="589"/>
                    <a:pt x="3774" y="797"/>
                    <a:pt x="3774" y="1042"/>
                  </a:cubicBezTo>
                  <a:lnTo>
                    <a:pt x="3774" y="10514"/>
                  </a:lnTo>
                  <a:cubicBezTo>
                    <a:pt x="3505" y="10588"/>
                    <a:pt x="3284" y="10759"/>
                    <a:pt x="3137" y="10980"/>
                  </a:cubicBezTo>
                  <a:cubicBezTo>
                    <a:pt x="3039" y="10943"/>
                    <a:pt x="2953" y="10906"/>
                    <a:pt x="2855" y="10870"/>
                  </a:cubicBezTo>
                  <a:lnTo>
                    <a:pt x="2855" y="1042"/>
                  </a:lnTo>
                  <a:cubicBezTo>
                    <a:pt x="2855" y="797"/>
                    <a:pt x="3064" y="589"/>
                    <a:pt x="3321" y="589"/>
                  </a:cubicBezTo>
                  <a:close/>
                  <a:moveTo>
                    <a:pt x="11788" y="589"/>
                  </a:moveTo>
                  <a:cubicBezTo>
                    <a:pt x="12033" y="589"/>
                    <a:pt x="12242" y="797"/>
                    <a:pt x="12242" y="1042"/>
                  </a:cubicBezTo>
                  <a:lnTo>
                    <a:pt x="12242" y="10870"/>
                  </a:lnTo>
                  <a:cubicBezTo>
                    <a:pt x="12156" y="10906"/>
                    <a:pt x="12058" y="10943"/>
                    <a:pt x="11972" y="10980"/>
                  </a:cubicBezTo>
                  <a:cubicBezTo>
                    <a:pt x="11825" y="10759"/>
                    <a:pt x="11592" y="10588"/>
                    <a:pt x="11323" y="10514"/>
                  </a:cubicBezTo>
                  <a:lnTo>
                    <a:pt x="11323" y="1042"/>
                  </a:lnTo>
                  <a:cubicBezTo>
                    <a:pt x="11323" y="797"/>
                    <a:pt x="11531" y="589"/>
                    <a:pt x="11788" y="589"/>
                  </a:cubicBezTo>
                  <a:close/>
                  <a:moveTo>
                    <a:pt x="4363" y="9203"/>
                  </a:moveTo>
                  <a:cubicBezTo>
                    <a:pt x="5380" y="9338"/>
                    <a:pt x="6458" y="9399"/>
                    <a:pt x="7549" y="9399"/>
                  </a:cubicBezTo>
                  <a:cubicBezTo>
                    <a:pt x="8651" y="9399"/>
                    <a:pt x="9717" y="9338"/>
                    <a:pt x="10735" y="9215"/>
                  </a:cubicBezTo>
                  <a:lnTo>
                    <a:pt x="10735" y="10514"/>
                  </a:lnTo>
                  <a:cubicBezTo>
                    <a:pt x="10269" y="10649"/>
                    <a:pt x="9914" y="11078"/>
                    <a:pt x="9914" y="11580"/>
                  </a:cubicBezTo>
                  <a:cubicBezTo>
                    <a:pt x="9142" y="11727"/>
                    <a:pt x="8357" y="11801"/>
                    <a:pt x="7549" y="11801"/>
                  </a:cubicBezTo>
                  <a:cubicBezTo>
                    <a:pt x="6752" y="11801"/>
                    <a:pt x="5956" y="11727"/>
                    <a:pt x="5196" y="11580"/>
                  </a:cubicBezTo>
                  <a:cubicBezTo>
                    <a:pt x="5184" y="11078"/>
                    <a:pt x="4841" y="10649"/>
                    <a:pt x="4363" y="10514"/>
                  </a:cubicBezTo>
                  <a:lnTo>
                    <a:pt x="4363" y="9203"/>
                  </a:lnTo>
                  <a:close/>
                  <a:moveTo>
                    <a:pt x="4069" y="11066"/>
                  </a:moveTo>
                  <a:cubicBezTo>
                    <a:pt x="4363" y="11066"/>
                    <a:pt x="4608" y="11298"/>
                    <a:pt x="4608" y="11592"/>
                  </a:cubicBezTo>
                  <a:lnTo>
                    <a:pt x="4608" y="12928"/>
                  </a:lnTo>
                  <a:lnTo>
                    <a:pt x="3542" y="12928"/>
                  </a:lnTo>
                  <a:lnTo>
                    <a:pt x="3542" y="11592"/>
                  </a:lnTo>
                  <a:cubicBezTo>
                    <a:pt x="3542" y="11298"/>
                    <a:pt x="3774" y="11066"/>
                    <a:pt x="4069" y="11066"/>
                  </a:cubicBezTo>
                  <a:close/>
                  <a:moveTo>
                    <a:pt x="9914" y="12181"/>
                  </a:moveTo>
                  <a:lnTo>
                    <a:pt x="9914" y="12928"/>
                  </a:lnTo>
                  <a:lnTo>
                    <a:pt x="5196" y="12928"/>
                  </a:lnTo>
                  <a:lnTo>
                    <a:pt x="5196" y="12181"/>
                  </a:lnTo>
                  <a:cubicBezTo>
                    <a:pt x="5956" y="12328"/>
                    <a:pt x="6752" y="12389"/>
                    <a:pt x="7549" y="12389"/>
                  </a:cubicBezTo>
                  <a:cubicBezTo>
                    <a:pt x="8357" y="12389"/>
                    <a:pt x="9142" y="12328"/>
                    <a:pt x="9914" y="12181"/>
                  </a:cubicBezTo>
                  <a:close/>
                  <a:moveTo>
                    <a:pt x="11029" y="11066"/>
                  </a:moveTo>
                  <a:cubicBezTo>
                    <a:pt x="11323" y="11066"/>
                    <a:pt x="11568" y="11298"/>
                    <a:pt x="11568" y="11592"/>
                  </a:cubicBezTo>
                  <a:lnTo>
                    <a:pt x="11568" y="12928"/>
                  </a:lnTo>
                  <a:lnTo>
                    <a:pt x="10502" y="12928"/>
                  </a:lnTo>
                  <a:lnTo>
                    <a:pt x="10502" y="11592"/>
                  </a:lnTo>
                  <a:cubicBezTo>
                    <a:pt x="10502" y="11298"/>
                    <a:pt x="10735" y="11066"/>
                    <a:pt x="11029" y="11066"/>
                  </a:cubicBezTo>
                  <a:close/>
                  <a:moveTo>
                    <a:pt x="3321" y="1"/>
                  </a:moveTo>
                  <a:cubicBezTo>
                    <a:pt x="2733" y="1"/>
                    <a:pt x="2267" y="466"/>
                    <a:pt x="2267" y="1042"/>
                  </a:cubicBezTo>
                  <a:lnTo>
                    <a:pt x="2267" y="1152"/>
                  </a:lnTo>
                  <a:cubicBezTo>
                    <a:pt x="1410" y="1557"/>
                    <a:pt x="687" y="2071"/>
                    <a:pt x="86" y="2647"/>
                  </a:cubicBezTo>
                  <a:cubicBezTo>
                    <a:pt x="25" y="2709"/>
                    <a:pt x="0" y="2782"/>
                    <a:pt x="0" y="2868"/>
                  </a:cubicBezTo>
                  <a:lnTo>
                    <a:pt x="0" y="9522"/>
                  </a:lnTo>
                  <a:cubicBezTo>
                    <a:pt x="0" y="9607"/>
                    <a:pt x="25" y="9681"/>
                    <a:pt x="86" y="9742"/>
                  </a:cubicBezTo>
                  <a:cubicBezTo>
                    <a:pt x="834" y="10465"/>
                    <a:pt x="1826" y="11090"/>
                    <a:pt x="2953" y="11543"/>
                  </a:cubicBezTo>
                  <a:cubicBezTo>
                    <a:pt x="2953" y="11568"/>
                    <a:pt x="2953" y="11580"/>
                    <a:pt x="2953" y="11592"/>
                  </a:cubicBezTo>
                  <a:lnTo>
                    <a:pt x="2953" y="12928"/>
                  </a:lnTo>
                  <a:lnTo>
                    <a:pt x="2684" y="12928"/>
                  </a:lnTo>
                  <a:cubicBezTo>
                    <a:pt x="1642" y="12928"/>
                    <a:pt x="797" y="13774"/>
                    <a:pt x="797" y="14815"/>
                  </a:cubicBezTo>
                  <a:cubicBezTo>
                    <a:pt x="797" y="14975"/>
                    <a:pt x="919" y="15109"/>
                    <a:pt x="1091" y="15109"/>
                  </a:cubicBezTo>
                  <a:lnTo>
                    <a:pt x="6507" y="15109"/>
                  </a:lnTo>
                  <a:cubicBezTo>
                    <a:pt x="6666" y="15109"/>
                    <a:pt x="6801" y="14975"/>
                    <a:pt x="6801" y="14815"/>
                  </a:cubicBezTo>
                  <a:cubicBezTo>
                    <a:pt x="6801" y="14656"/>
                    <a:pt x="6666" y="14521"/>
                    <a:pt x="6507" y="14521"/>
                  </a:cubicBezTo>
                  <a:lnTo>
                    <a:pt x="1422" y="14521"/>
                  </a:lnTo>
                  <a:cubicBezTo>
                    <a:pt x="1557" y="13945"/>
                    <a:pt x="2071" y="13516"/>
                    <a:pt x="2684" y="13516"/>
                  </a:cubicBezTo>
                  <a:lnTo>
                    <a:pt x="12426" y="13516"/>
                  </a:lnTo>
                  <a:cubicBezTo>
                    <a:pt x="13038" y="13516"/>
                    <a:pt x="13553" y="13945"/>
                    <a:pt x="13688" y="14521"/>
                  </a:cubicBezTo>
                  <a:lnTo>
                    <a:pt x="8713" y="14521"/>
                  </a:lnTo>
                  <a:cubicBezTo>
                    <a:pt x="8553" y="14521"/>
                    <a:pt x="8419" y="14656"/>
                    <a:pt x="8419" y="14815"/>
                  </a:cubicBezTo>
                  <a:cubicBezTo>
                    <a:pt x="8419" y="14975"/>
                    <a:pt x="8553" y="15109"/>
                    <a:pt x="8713" y="15109"/>
                  </a:cubicBezTo>
                  <a:lnTo>
                    <a:pt x="14018" y="15109"/>
                  </a:lnTo>
                  <a:cubicBezTo>
                    <a:pt x="14178" y="15109"/>
                    <a:pt x="14313" y="14975"/>
                    <a:pt x="14313" y="14815"/>
                  </a:cubicBezTo>
                  <a:cubicBezTo>
                    <a:pt x="14313" y="13774"/>
                    <a:pt x="13467" y="12928"/>
                    <a:pt x="12426" y="12928"/>
                  </a:cubicBezTo>
                  <a:lnTo>
                    <a:pt x="12156" y="12928"/>
                  </a:lnTo>
                  <a:lnTo>
                    <a:pt x="12156" y="11592"/>
                  </a:lnTo>
                  <a:cubicBezTo>
                    <a:pt x="12156" y="11580"/>
                    <a:pt x="12156" y="11568"/>
                    <a:pt x="12156" y="11543"/>
                  </a:cubicBezTo>
                  <a:cubicBezTo>
                    <a:pt x="13283" y="11090"/>
                    <a:pt x="14276" y="10477"/>
                    <a:pt x="15023" y="9742"/>
                  </a:cubicBezTo>
                  <a:cubicBezTo>
                    <a:pt x="15072" y="9681"/>
                    <a:pt x="15109" y="9607"/>
                    <a:pt x="15109" y="9522"/>
                  </a:cubicBezTo>
                  <a:lnTo>
                    <a:pt x="15109" y="2868"/>
                  </a:lnTo>
                  <a:cubicBezTo>
                    <a:pt x="15109" y="2782"/>
                    <a:pt x="15072" y="2709"/>
                    <a:pt x="15023" y="2647"/>
                  </a:cubicBezTo>
                  <a:cubicBezTo>
                    <a:pt x="14423" y="2071"/>
                    <a:pt x="13688" y="1557"/>
                    <a:pt x="12830" y="1140"/>
                  </a:cubicBezTo>
                  <a:lnTo>
                    <a:pt x="12830" y="1042"/>
                  </a:lnTo>
                  <a:cubicBezTo>
                    <a:pt x="12830" y="466"/>
                    <a:pt x="12364" y="1"/>
                    <a:pt x="11788" y="1"/>
                  </a:cubicBezTo>
                  <a:cubicBezTo>
                    <a:pt x="11433" y="1"/>
                    <a:pt x="11114" y="172"/>
                    <a:pt x="10931" y="442"/>
                  </a:cubicBezTo>
                  <a:cubicBezTo>
                    <a:pt x="9852" y="148"/>
                    <a:pt x="8725" y="1"/>
                    <a:pt x="7549" y="1"/>
                  </a:cubicBezTo>
                  <a:cubicBezTo>
                    <a:pt x="6384" y="1"/>
                    <a:pt x="5245" y="148"/>
                    <a:pt x="4167" y="442"/>
                  </a:cubicBezTo>
                  <a:cubicBezTo>
                    <a:pt x="3983" y="172"/>
                    <a:pt x="3664" y="1"/>
                    <a:pt x="3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8"/>
            <p:cNvSpPr/>
            <p:nvPr/>
          </p:nvSpPr>
          <p:spPr>
            <a:xfrm>
              <a:off x="3513450" y="2919225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5" y="0"/>
                  </a:moveTo>
                  <a:cubicBezTo>
                    <a:pt x="221" y="0"/>
                    <a:pt x="148" y="25"/>
                    <a:pt x="86" y="86"/>
                  </a:cubicBezTo>
                  <a:cubicBezTo>
                    <a:pt x="37" y="135"/>
                    <a:pt x="0" y="221"/>
                    <a:pt x="0" y="294"/>
                  </a:cubicBezTo>
                  <a:cubicBezTo>
                    <a:pt x="0" y="368"/>
                    <a:pt x="37" y="441"/>
                    <a:pt x="86" y="503"/>
                  </a:cubicBezTo>
                  <a:cubicBezTo>
                    <a:pt x="148" y="552"/>
                    <a:pt x="221" y="588"/>
                    <a:pt x="295" y="588"/>
                  </a:cubicBezTo>
                  <a:cubicBezTo>
                    <a:pt x="380" y="588"/>
                    <a:pt x="454" y="552"/>
                    <a:pt x="503" y="503"/>
                  </a:cubicBezTo>
                  <a:cubicBezTo>
                    <a:pt x="564" y="441"/>
                    <a:pt x="589" y="368"/>
                    <a:pt x="589" y="294"/>
                  </a:cubicBezTo>
                  <a:cubicBezTo>
                    <a:pt x="589" y="221"/>
                    <a:pt x="564" y="135"/>
                    <a:pt x="503" y="86"/>
                  </a:cubicBezTo>
                  <a:cubicBezTo>
                    <a:pt x="454" y="25"/>
                    <a:pt x="38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48"/>
          <p:cNvGrpSpPr/>
          <p:nvPr/>
        </p:nvGrpSpPr>
        <p:grpSpPr>
          <a:xfrm>
            <a:off x="7176997" y="1691826"/>
            <a:ext cx="406455" cy="515100"/>
            <a:chOff x="3372850" y="498500"/>
            <a:chExt cx="298075" cy="377750"/>
          </a:xfrm>
        </p:grpSpPr>
        <p:sp>
          <p:nvSpPr>
            <p:cNvPr id="388" name="Google Shape;388;p48"/>
            <p:cNvSpPr/>
            <p:nvPr/>
          </p:nvSpPr>
          <p:spPr>
            <a:xfrm>
              <a:off x="3372850" y="498500"/>
              <a:ext cx="298075" cy="377750"/>
            </a:xfrm>
            <a:custGeom>
              <a:rect b="b" l="l" r="r" t="t"/>
              <a:pathLst>
                <a:path extrusionOk="0" h="15110" w="11923">
                  <a:moveTo>
                    <a:pt x="6531" y="4069"/>
                  </a:moveTo>
                  <a:lnTo>
                    <a:pt x="6531" y="5674"/>
                  </a:lnTo>
                  <a:cubicBezTo>
                    <a:pt x="6531" y="5735"/>
                    <a:pt x="6482" y="5784"/>
                    <a:pt x="6421" y="5784"/>
                  </a:cubicBezTo>
                  <a:lnTo>
                    <a:pt x="5502" y="5784"/>
                  </a:lnTo>
                  <a:cubicBezTo>
                    <a:pt x="5441" y="5784"/>
                    <a:pt x="5392" y="5735"/>
                    <a:pt x="5392" y="5674"/>
                  </a:cubicBezTo>
                  <a:lnTo>
                    <a:pt x="5392" y="4069"/>
                  </a:lnTo>
                  <a:close/>
                  <a:moveTo>
                    <a:pt x="2034" y="1"/>
                  </a:moveTo>
                  <a:cubicBezTo>
                    <a:pt x="919" y="1"/>
                    <a:pt x="0" y="920"/>
                    <a:pt x="0" y="2035"/>
                  </a:cubicBezTo>
                  <a:cubicBezTo>
                    <a:pt x="0" y="3162"/>
                    <a:pt x="919" y="4069"/>
                    <a:pt x="2034" y="4069"/>
                  </a:cubicBezTo>
                  <a:lnTo>
                    <a:pt x="4804" y="4069"/>
                  </a:lnTo>
                  <a:lnTo>
                    <a:pt x="4804" y="5674"/>
                  </a:lnTo>
                  <a:cubicBezTo>
                    <a:pt x="4804" y="6066"/>
                    <a:pt x="5122" y="6385"/>
                    <a:pt x="5502" y="6385"/>
                  </a:cubicBezTo>
                  <a:lnTo>
                    <a:pt x="5661" y="6385"/>
                  </a:lnTo>
                  <a:lnTo>
                    <a:pt x="5661" y="6740"/>
                  </a:lnTo>
                  <a:cubicBezTo>
                    <a:pt x="5661" y="6924"/>
                    <a:pt x="5563" y="7095"/>
                    <a:pt x="5404" y="7194"/>
                  </a:cubicBezTo>
                  <a:lnTo>
                    <a:pt x="4877" y="7512"/>
                  </a:lnTo>
                  <a:cubicBezTo>
                    <a:pt x="4620" y="7659"/>
                    <a:pt x="4473" y="7941"/>
                    <a:pt x="4485" y="8235"/>
                  </a:cubicBezTo>
                  <a:cubicBezTo>
                    <a:pt x="4509" y="8529"/>
                    <a:pt x="4693" y="8787"/>
                    <a:pt x="4963" y="8909"/>
                  </a:cubicBezTo>
                  <a:lnTo>
                    <a:pt x="5882" y="9313"/>
                  </a:lnTo>
                  <a:cubicBezTo>
                    <a:pt x="5980" y="9362"/>
                    <a:pt x="5992" y="9448"/>
                    <a:pt x="6004" y="9485"/>
                  </a:cubicBezTo>
                  <a:cubicBezTo>
                    <a:pt x="6004" y="9522"/>
                    <a:pt x="5992" y="9607"/>
                    <a:pt x="5906" y="9669"/>
                  </a:cubicBezTo>
                  <a:lnTo>
                    <a:pt x="5343" y="9987"/>
                  </a:lnTo>
                  <a:cubicBezTo>
                    <a:pt x="5110" y="10122"/>
                    <a:pt x="4963" y="10367"/>
                    <a:pt x="4951" y="10637"/>
                  </a:cubicBezTo>
                  <a:cubicBezTo>
                    <a:pt x="4938" y="10919"/>
                    <a:pt x="5073" y="11164"/>
                    <a:pt x="5294" y="11323"/>
                  </a:cubicBezTo>
                  <a:lnTo>
                    <a:pt x="6004" y="11789"/>
                  </a:lnTo>
                  <a:cubicBezTo>
                    <a:pt x="6078" y="11850"/>
                    <a:pt x="6090" y="11923"/>
                    <a:pt x="6090" y="11960"/>
                  </a:cubicBezTo>
                  <a:cubicBezTo>
                    <a:pt x="6090" y="11985"/>
                    <a:pt x="6078" y="12070"/>
                    <a:pt x="6004" y="12119"/>
                  </a:cubicBezTo>
                  <a:lnTo>
                    <a:pt x="5453" y="12475"/>
                  </a:lnTo>
                  <a:cubicBezTo>
                    <a:pt x="5245" y="12622"/>
                    <a:pt x="5122" y="12842"/>
                    <a:pt x="5110" y="13088"/>
                  </a:cubicBezTo>
                  <a:cubicBezTo>
                    <a:pt x="5098" y="13345"/>
                    <a:pt x="5196" y="13578"/>
                    <a:pt x="5392" y="13737"/>
                  </a:cubicBezTo>
                  <a:lnTo>
                    <a:pt x="5661" y="13970"/>
                  </a:lnTo>
                  <a:lnTo>
                    <a:pt x="5661" y="14815"/>
                  </a:lnTo>
                  <a:cubicBezTo>
                    <a:pt x="5661" y="14987"/>
                    <a:pt x="5796" y="15109"/>
                    <a:pt x="5955" y="15109"/>
                  </a:cubicBezTo>
                  <a:cubicBezTo>
                    <a:pt x="6127" y="15109"/>
                    <a:pt x="6249" y="14987"/>
                    <a:pt x="6249" y="14815"/>
                  </a:cubicBezTo>
                  <a:lnTo>
                    <a:pt x="6249" y="13835"/>
                  </a:lnTo>
                  <a:cubicBezTo>
                    <a:pt x="6249" y="13749"/>
                    <a:pt x="6213" y="13663"/>
                    <a:pt x="6151" y="13602"/>
                  </a:cubicBezTo>
                  <a:lnTo>
                    <a:pt x="5772" y="13284"/>
                  </a:lnTo>
                  <a:cubicBezTo>
                    <a:pt x="5723" y="13247"/>
                    <a:pt x="5698" y="13186"/>
                    <a:pt x="5698" y="13124"/>
                  </a:cubicBezTo>
                  <a:cubicBezTo>
                    <a:pt x="5698" y="13063"/>
                    <a:pt x="5735" y="13002"/>
                    <a:pt x="5784" y="12977"/>
                  </a:cubicBezTo>
                  <a:lnTo>
                    <a:pt x="6323" y="12610"/>
                  </a:lnTo>
                  <a:cubicBezTo>
                    <a:pt x="6544" y="12463"/>
                    <a:pt x="6678" y="12218"/>
                    <a:pt x="6678" y="11960"/>
                  </a:cubicBezTo>
                  <a:cubicBezTo>
                    <a:pt x="6678" y="11691"/>
                    <a:pt x="6544" y="11446"/>
                    <a:pt x="6335" y="11299"/>
                  </a:cubicBezTo>
                  <a:lnTo>
                    <a:pt x="5624" y="10833"/>
                  </a:lnTo>
                  <a:cubicBezTo>
                    <a:pt x="5551" y="10772"/>
                    <a:pt x="5539" y="10698"/>
                    <a:pt x="5539" y="10661"/>
                  </a:cubicBezTo>
                  <a:cubicBezTo>
                    <a:pt x="5539" y="10625"/>
                    <a:pt x="5551" y="10551"/>
                    <a:pt x="5637" y="10502"/>
                  </a:cubicBezTo>
                  <a:lnTo>
                    <a:pt x="6200" y="10171"/>
                  </a:lnTo>
                  <a:cubicBezTo>
                    <a:pt x="6458" y="10024"/>
                    <a:pt x="6605" y="9742"/>
                    <a:pt x="6593" y="9448"/>
                  </a:cubicBezTo>
                  <a:cubicBezTo>
                    <a:pt x="6568" y="9154"/>
                    <a:pt x="6396" y="8897"/>
                    <a:pt x="6115" y="8774"/>
                  </a:cubicBezTo>
                  <a:lnTo>
                    <a:pt x="5196" y="8370"/>
                  </a:lnTo>
                  <a:cubicBezTo>
                    <a:pt x="5098" y="8321"/>
                    <a:pt x="5085" y="8235"/>
                    <a:pt x="5073" y="8198"/>
                  </a:cubicBezTo>
                  <a:cubicBezTo>
                    <a:pt x="5073" y="8162"/>
                    <a:pt x="5085" y="8076"/>
                    <a:pt x="5171" y="8015"/>
                  </a:cubicBezTo>
                  <a:lnTo>
                    <a:pt x="5710" y="7708"/>
                  </a:lnTo>
                  <a:cubicBezTo>
                    <a:pt x="6041" y="7500"/>
                    <a:pt x="6262" y="7132"/>
                    <a:pt x="6262" y="6740"/>
                  </a:cubicBezTo>
                  <a:lnTo>
                    <a:pt x="6262" y="6385"/>
                  </a:lnTo>
                  <a:lnTo>
                    <a:pt x="6421" y="6385"/>
                  </a:lnTo>
                  <a:cubicBezTo>
                    <a:pt x="6801" y="6385"/>
                    <a:pt x="7119" y="6066"/>
                    <a:pt x="7119" y="5674"/>
                  </a:cubicBezTo>
                  <a:lnTo>
                    <a:pt x="7119" y="4069"/>
                  </a:lnTo>
                  <a:lnTo>
                    <a:pt x="9889" y="4069"/>
                  </a:lnTo>
                  <a:cubicBezTo>
                    <a:pt x="11016" y="4069"/>
                    <a:pt x="11923" y="3162"/>
                    <a:pt x="11923" y="2035"/>
                  </a:cubicBezTo>
                  <a:cubicBezTo>
                    <a:pt x="11923" y="920"/>
                    <a:pt x="11016" y="1"/>
                    <a:pt x="9889" y="1"/>
                  </a:cubicBezTo>
                  <a:lnTo>
                    <a:pt x="7168" y="1"/>
                  </a:lnTo>
                  <a:cubicBezTo>
                    <a:pt x="7009" y="1"/>
                    <a:pt x="6874" y="135"/>
                    <a:pt x="6874" y="295"/>
                  </a:cubicBezTo>
                  <a:cubicBezTo>
                    <a:pt x="6874" y="454"/>
                    <a:pt x="7009" y="589"/>
                    <a:pt x="7168" y="589"/>
                  </a:cubicBezTo>
                  <a:lnTo>
                    <a:pt x="9889" y="589"/>
                  </a:lnTo>
                  <a:cubicBezTo>
                    <a:pt x="10526" y="589"/>
                    <a:pt x="11077" y="1018"/>
                    <a:pt x="11261" y="1594"/>
                  </a:cubicBezTo>
                  <a:lnTo>
                    <a:pt x="10514" y="1594"/>
                  </a:lnTo>
                  <a:cubicBezTo>
                    <a:pt x="10171" y="1594"/>
                    <a:pt x="9840" y="1728"/>
                    <a:pt x="9607" y="1973"/>
                  </a:cubicBezTo>
                  <a:lnTo>
                    <a:pt x="9460" y="2133"/>
                  </a:lnTo>
                  <a:cubicBezTo>
                    <a:pt x="9325" y="2255"/>
                    <a:pt x="9154" y="2329"/>
                    <a:pt x="8970" y="2329"/>
                  </a:cubicBezTo>
                  <a:lnTo>
                    <a:pt x="8320" y="2329"/>
                  </a:lnTo>
                  <a:cubicBezTo>
                    <a:pt x="8161" y="2329"/>
                    <a:pt x="8026" y="2464"/>
                    <a:pt x="8026" y="2623"/>
                  </a:cubicBezTo>
                  <a:cubicBezTo>
                    <a:pt x="8026" y="2794"/>
                    <a:pt x="8161" y="2917"/>
                    <a:pt x="8320" y="2917"/>
                  </a:cubicBezTo>
                  <a:lnTo>
                    <a:pt x="8970" y="2917"/>
                  </a:lnTo>
                  <a:cubicBezTo>
                    <a:pt x="9313" y="2917"/>
                    <a:pt x="9644" y="2782"/>
                    <a:pt x="9877" y="2537"/>
                  </a:cubicBezTo>
                  <a:lnTo>
                    <a:pt x="10024" y="2390"/>
                  </a:lnTo>
                  <a:cubicBezTo>
                    <a:pt x="10158" y="2255"/>
                    <a:pt x="10330" y="2182"/>
                    <a:pt x="10514" y="2182"/>
                  </a:cubicBezTo>
                  <a:lnTo>
                    <a:pt x="11322" y="2182"/>
                  </a:lnTo>
                  <a:cubicBezTo>
                    <a:pt x="11249" y="2917"/>
                    <a:pt x="10636" y="3481"/>
                    <a:pt x="9889" y="3481"/>
                  </a:cubicBezTo>
                  <a:lnTo>
                    <a:pt x="2034" y="3481"/>
                  </a:lnTo>
                  <a:cubicBezTo>
                    <a:pt x="1409" y="3481"/>
                    <a:pt x="870" y="3076"/>
                    <a:pt x="674" y="2513"/>
                  </a:cubicBezTo>
                  <a:lnTo>
                    <a:pt x="1103" y="2513"/>
                  </a:lnTo>
                  <a:cubicBezTo>
                    <a:pt x="1471" y="2513"/>
                    <a:pt x="1826" y="2378"/>
                    <a:pt x="2083" y="2121"/>
                  </a:cubicBezTo>
                  <a:lnTo>
                    <a:pt x="2230" y="1973"/>
                  </a:lnTo>
                  <a:cubicBezTo>
                    <a:pt x="2377" y="1826"/>
                    <a:pt x="2586" y="1741"/>
                    <a:pt x="2794" y="1741"/>
                  </a:cubicBezTo>
                  <a:lnTo>
                    <a:pt x="4289" y="1741"/>
                  </a:lnTo>
                  <a:cubicBezTo>
                    <a:pt x="4448" y="1741"/>
                    <a:pt x="4583" y="1606"/>
                    <a:pt x="4583" y="1447"/>
                  </a:cubicBezTo>
                  <a:cubicBezTo>
                    <a:pt x="4583" y="1287"/>
                    <a:pt x="4448" y="1152"/>
                    <a:pt x="4289" y="1152"/>
                  </a:cubicBezTo>
                  <a:lnTo>
                    <a:pt x="2794" y="1152"/>
                  </a:lnTo>
                  <a:cubicBezTo>
                    <a:pt x="2426" y="1152"/>
                    <a:pt x="2083" y="1300"/>
                    <a:pt x="1814" y="1557"/>
                  </a:cubicBezTo>
                  <a:lnTo>
                    <a:pt x="1667" y="1692"/>
                  </a:lnTo>
                  <a:cubicBezTo>
                    <a:pt x="1520" y="1839"/>
                    <a:pt x="1323" y="1924"/>
                    <a:pt x="1103" y="1924"/>
                  </a:cubicBezTo>
                  <a:lnTo>
                    <a:pt x="601" y="1924"/>
                  </a:lnTo>
                  <a:cubicBezTo>
                    <a:pt x="650" y="1177"/>
                    <a:pt x="1274" y="589"/>
                    <a:pt x="2034" y="589"/>
                  </a:cubicBezTo>
                  <a:lnTo>
                    <a:pt x="4693" y="589"/>
                  </a:lnTo>
                  <a:cubicBezTo>
                    <a:pt x="4853" y="589"/>
                    <a:pt x="4987" y="454"/>
                    <a:pt x="4987" y="295"/>
                  </a:cubicBezTo>
                  <a:cubicBezTo>
                    <a:pt x="4987" y="135"/>
                    <a:pt x="4853" y="1"/>
                    <a:pt x="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8"/>
            <p:cNvSpPr/>
            <p:nvPr/>
          </p:nvSpPr>
          <p:spPr>
            <a:xfrm>
              <a:off x="3499675" y="527300"/>
              <a:ext cx="44425" cy="44125"/>
            </a:xfrm>
            <a:custGeom>
              <a:rect b="b" l="l" r="r" t="t"/>
              <a:pathLst>
                <a:path extrusionOk="0" h="1765" w="1777">
                  <a:moveTo>
                    <a:pt x="895" y="589"/>
                  </a:moveTo>
                  <a:cubicBezTo>
                    <a:pt x="1054" y="589"/>
                    <a:pt x="1189" y="723"/>
                    <a:pt x="1189" y="883"/>
                  </a:cubicBezTo>
                  <a:cubicBezTo>
                    <a:pt x="1189" y="1042"/>
                    <a:pt x="1054" y="1177"/>
                    <a:pt x="895" y="1177"/>
                  </a:cubicBezTo>
                  <a:cubicBezTo>
                    <a:pt x="723" y="1177"/>
                    <a:pt x="601" y="1042"/>
                    <a:pt x="601" y="883"/>
                  </a:cubicBezTo>
                  <a:cubicBezTo>
                    <a:pt x="601" y="723"/>
                    <a:pt x="723" y="589"/>
                    <a:pt x="895" y="58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3"/>
                    <a:pt x="0" y="883"/>
                  </a:cubicBezTo>
                  <a:cubicBezTo>
                    <a:pt x="0" y="1373"/>
                    <a:pt x="404" y="1765"/>
                    <a:pt x="895" y="1765"/>
                  </a:cubicBezTo>
                  <a:cubicBezTo>
                    <a:pt x="1372" y="1765"/>
                    <a:pt x="1777" y="1373"/>
                    <a:pt x="1777" y="883"/>
                  </a:cubicBezTo>
                  <a:cubicBezTo>
                    <a:pt x="1777" y="393"/>
                    <a:pt x="1372" y="0"/>
                    <a:pt x="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8"/>
            <p:cNvSpPr/>
            <p:nvPr/>
          </p:nvSpPr>
          <p:spPr>
            <a:xfrm>
              <a:off x="3514675" y="498500"/>
              <a:ext cx="14725" cy="14725"/>
            </a:xfrm>
            <a:custGeom>
              <a:rect b="b" l="l" r="r" t="t"/>
              <a:pathLst>
                <a:path extrusionOk="0" h="589" w="589">
                  <a:moveTo>
                    <a:pt x="295" y="1"/>
                  </a:moveTo>
                  <a:cubicBezTo>
                    <a:pt x="209" y="1"/>
                    <a:pt x="135" y="37"/>
                    <a:pt x="86" y="86"/>
                  </a:cubicBezTo>
                  <a:cubicBezTo>
                    <a:pt x="25" y="148"/>
                    <a:pt x="1" y="221"/>
                    <a:pt x="1" y="295"/>
                  </a:cubicBezTo>
                  <a:cubicBezTo>
                    <a:pt x="1" y="380"/>
                    <a:pt x="25" y="454"/>
                    <a:pt x="86" y="503"/>
                  </a:cubicBezTo>
                  <a:cubicBezTo>
                    <a:pt x="135" y="564"/>
                    <a:pt x="209" y="589"/>
                    <a:pt x="295" y="589"/>
                  </a:cubicBezTo>
                  <a:cubicBezTo>
                    <a:pt x="368" y="589"/>
                    <a:pt x="442" y="564"/>
                    <a:pt x="503" y="503"/>
                  </a:cubicBezTo>
                  <a:cubicBezTo>
                    <a:pt x="552" y="454"/>
                    <a:pt x="589" y="380"/>
                    <a:pt x="589" y="295"/>
                  </a:cubicBezTo>
                  <a:cubicBezTo>
                    <a:pt x="589" y="221"/>
                    <a:pt x="552" y="148"/>
                    <a:pt x="503" y="86"/>
                  </a:cubicBezTo>
                  <a:cubicBezTo>
                    <a:pt x="442" y="37"/>
                    <a:pt x="36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1" name="Google Shape;391;p48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flipH="1" rot="3217596">
            <a:off x="7185487" y="-75127"/>
            <a:ext cx="2490599" cy="189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397" name="Google Shape;397;p49"/>
          <p:cNvSpPr txBox="1"/>
          <p:nvPr/>
        </p:nvSpPr>
        <p:spPr>
          <a:xfrm>
            <a:off x="734700" y="1501300"/>
            <a:ext cx="1739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Technologies Used:</a:t>
            </a:r>
            <a:endParaRPr b="1" sz="1600">
              <a:solidFill>
                <a:srgbClr val="3F2D1F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98" name="Google Shape;398;p49"/>
          <p:cNvSpPr txBox="1"/>
          <p:nvPr/>
        </p:nvSpPr>
        <p:spPr>
          <a:xfrm>
            <a:off x="499200" y="2573900"/>
            <a:ext cx="21966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The technologies  used in this project were…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Material UI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React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ReactQuery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fullPage.js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API Spoonacular 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Node.js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99" name="Google Shape;399;p49"/>
          <p:cNvSpPr txBox="1"/>
          <p:nvPr/>
        </p:nvSpPr>
        <p:spPr>
          <a:xfrm>
            <a:off x="3662412" y="1501300"/>
            <a:ext cx="1537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Languages Used:</a:t>
            </a:r>
            <a:endParaRPr b="1" sz="1600">
              <a:solidFill>
                <a:srgbClr val="3F2D1F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400" name="Google Shape;400;p49"/>
          <p:cNvSpPr txBox="1"/>
          <p:nvPr/>
        </p:nvSpPr>
        <p:spPr>
          <a:xfrm>
            <a:off x="3523938" y="1774075"/>
            <a:ext cx="1739700" cy="18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JavaScript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CSS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HTML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01" name="Google Shape;401;p49"/>
          <p:cNvSpPr txBox="1"/>
          <p:nvPr/>
        </p:nvSpPr>
        <p:spPr>
          <a:xfrm>
            <a:off x="6537700" y="1461775"/>
            <a:ext cx="1725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 Usage: </a:t>
            </a:r>
            <a:endParaRPr b="1" sz="1600">
              <a:solidFill>
                <a:srgbClr val="3F2D1F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402" name="Google Shape;402;p49"/>
          <p:cNvSpPr txBox="1"/>
          <p:nvPr/>
        </p:nvSpPr>
        <p:spPr>
          <a:xfrm>
            <a:off x="5983125" y="2131350"/>
            <a:ext cx="30522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Clone the file from [https://github.com/boxitooo6629/Wine-Food-Pairing-App]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403" name="Google Shape;403;p49"/>
          <p:cNvCxnSpPr/>
          <p:nvPr/>
        </p:nvCxnSpPr>
        <p:spPr>
          <a:xfrm flipH="1" rot="-5400000">
            <a:off x="4498950" y="1908650"/>
            <a:ext cx="600" cy="600"/>
          </a:xfrm>
          <a:prstGeom prst="bentConnector3">
            <a:avLst>
              <a:gd fmla="val 4541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9"/>
          <p:cNvCxnSpPr/>
          <p:nvPr/>
        </p:nvCxnSpPr>
        <p:spPr>
          <a:xfrm>
            <a:off x="734700" y="2026450"/>
            <a:ext cx="172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9"/>
          <p:cNvCxnSpPr/>
          <p:nvPr/>
        </p:nvCxnSpPr>
        <p:spPr>
          <a:xfrm>
            <a:off x="3678525" y="2131350"/>
            <a:ext cx="142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49"/>
          <p:cNvCxnSpPr/>
          <p:nvPr/>
        </p:nvCxnSpPr>
        <p:spPr>
          <a:xfrm>
            <a:off x="6657175" y="1982950"/>
            <a:ext cx="138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7" name="Google Shape;407;p49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-227149" y="-482150"/>
            <a:ext cx="2322625" cy="21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9"/>
          <p:cNvSpPr txBox="1"/>
          <p:nvPr>
            <p:ph idx="4294967295" type="title"/>
          </p:nvPr>
        </p:nvSpPr>
        <p:spPr>
          <a:xfrm>
            <a:off x="5816500" y="2191827"/>
            <a:ext cx="721200" cy="61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ex Brush"/>
                <a:ea typeface="Alex Brush"/>
                <a:cs typeface="Alex Brush"/>
                <a:sym typeface="Alex Brush"/>
              </a:rPr>
              <a:t>01</a:t>
            </a:r>
            <a:endParaRPr sz="20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409" name="Google Shape;409;p49"/>
          <p:cNvSpPr txBox="1"/>
          <p:nvPr>
            <p:ph idx="4294967295" type="title"/>
          </p:nvPr>
        </p:nvSpPr>
        <p:spPr>
          <a:xfrm>
            <a:off x="5816500" y="2807414"/>
            <a:ext cx="721200" cy="61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ex Brush"/>
                <a:ea typeface="Alex Brush"/>
                <a:cs typeface="Alex Brush"/>
                <a:sym typeface="Alex Brush"/>
              </a:rPr>
              <a:t>02</a:t>
            </a:r>
            <a:endParaRPr sz="20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410" name="Google Shape;410;p49"/>
          <p:cNvSpPr txBox="1"/>
          <p:nvPr/>
        </p:nvSpPr>
        <p:spPr>
          <a:xfrm>
            <a:off x="6091800" y="2924249"/>
            <a:ext cx="3052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Git Bash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: npm install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11" name="Google Shape;411;p49"/>
          <p:cNvSpPr txBox="1"/>
          <p:nvPr>
            <p:ph idx="4294967295" type="title"/>
          </p:nvPr>
        </p:nvSpPr>
        <p:spPr>
          <a:xfrm>
            <a:off x="5816500" y="3287739"/>
            <a:ext cx="721200" cy="61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ex Brush"/>
                <a:ea typeface="Alex Brush"/>
                <a:cs typeface="Alex Brush"/>
                <a:sym typeface="Alex Brush"/>
              </a:rPr>
              <a:t>03</a:t>
            </a:r>
            <a:endParaRPr sz="20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412" name="Google Shape;412;p49"/>
          <p:cNvSpPr txBox="1"/>
          <p:nvPr/>
        </p:nvSpPr>
        <p:spPr>
          <a:xfrm>
            <a:off x="6043675" y="3651750"/>
            <a:ext cx="30522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Create an account in [</a:t>
            </a:r>
            <a:r>
              <a:rPr lang="en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4"/>
              </a:rPr>
              <a:t>https://spoonacular.com/food-api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], then copy the API and paste into the variable 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const apiKey.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13" name="Google Shape;413;p49"/>
          <p:cNvSpPr txBox="1"/>
          <p:nvPr>
            <p:ph idx="4294967295" type="title"/>
          </p:nvPr>
        </p:nvSpPr>
        <p:spPr>
          <a:xfrm>
            <a:off x="5816500" y="4383652"/>
            <a:ext cx="721200" cy="61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ex Brush"/>
                <a:ea typeface="Alex Brush"/>
                <a:cs typeface="Alex Brush"/>
                <a:sym typeface="Alex Brush"/>
              </a:rPr>
              <a:t>04</a:t>
            </a:r>
            <a:endParaRPr sz="20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414" name="Google Shape;414;p49"/>
          <p:cNvSpPr txBox="1"/>
          <p:nvPr/>
        </p:nvSpPr>
        <p:spPr>
          <a:xfrm>
            <a:off x="6043675" y="4812450"/>
            <a:ext cx="18360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Git Bash: npm run start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415" name="Google Shape;415;p49"/>
          <p:cNvGrpSpPr/>
          <p:nvPr/>
        </p:nvGrpSpPr>
        <p:grpSpPr>
          <a:xfrm>
            <a:off x="3008918" y="3711563"/>
            <a:ext cx="1291651" cy="1199442"/>
            <a:chOff x="4206459" y="1191441"/>
            <a:chExt cx="712557" cy="785901"/>
          </a:xfrm>
        </p:grpSpPr>
        <p:sp>
          <p:nvSpPr>
            <p:cNvPr id="416" name="Google Shape;416;p49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17" name="Google Shape;417;p49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18" name="Google Shape;418;p49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grpSp>
          <p:nvGrpSpPr>
            <p:cNvPr id="420" name="Google Shape;420;p49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21" name="Google Shape;421;p49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22" name="Google Shape;422;p49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23" name="Google Shape;423;p49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24" name="Google Shape;424;p49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425" name="Google Shape;425;p49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26" name="Google Shape;426;p49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27" name="Google Shape;427;p49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28" name="Google Shape;428;p49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29" name="Google Shape;429;p49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430" name="Google Shape;430;p49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31" name="Google Shape;431;p49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32" name="Google Shape;432;p49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33" name="Google Shape;433;p49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34" name="Google Shape;434;p49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435" name="Google Shape;435;p49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36" name="Google Shape;436;p49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37" name="Google Shape;437;p49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38" name="Google Shape;438;p49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39" name="Google Shape;439;p49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440" name="Google Shape;440;p49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41" name="Google Shape;441;p49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42" name="Google Shape;442;p49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43" name="Google Shape;443;p49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grpSp>
          <p:nvGrpSpPr>
            <p:cNvPr id="444" name="Google Shape;444;p49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45" name="Google Shape;445;p49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46" name="Google Shape;446;p49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47" name="Google Shape;447;p49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48" name="Google Shape;448;p49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449" name="Google Shape;449;p49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450" name="Google Shape;450;p49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51" name="Google Shape;451;p49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52" name="Google Shape;452;p49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453" name="Google Shape;453;p49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ne Workshop to Celebrate US National Red Wine Day by Slidesgo">
  <a:themeElements>
    <a:clrScheme name="Simple Light">
      <a:dk1>
        <a:srgbClr val="4C1130"/>
      </a:dk1>
      <a:lt1>
        <a:srgbClr val="FFFFFF"/>
      </a:lt1>
      <a:dk2>
        <a:srgbClr val="551C36"/>
      </a:dk2>
      <a:lt2>
        <a:srgbClr val="FFFFFF"/>
      </a:lt2>
      <a:accent1>
        <a:srgbClr val="F6EEE8"/>
      </a:accent1>
      <a:accent2>
        <a:srgbClr val="4C1130"/>
      </a:accent2>
      <a:accent3>
        <a:srgbClr val="741B47"/>
      </a:accent3>
      <a:accent4>
        <a:srgbClr val="A64D79"/>
      </a:accent4>
      <a:accent5>
        <a:srgbClr val="C27BA0"/>
      </a:accent5>
      <a:accent6>
        <a:srgbClr val="D5A6BD"/>
      </a:accent6>
      <a:hlink>
        <a:srgbClr val="4C11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